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4"/>
    <p:sldMasterId id="2147483663" r:id="rId5"/>
    <p:sldMasterId id="2147483675" r:id="rId6"/>
    <p:sldMasterId id="2147483687" r:id="rId7"/>
    <p:sldMasterId id="2147483700" r:id="rId8"/>
  </p:sldMasterIdLst>
  <p:notesMasterIdLst>
    <p:notesMasterId r:id="rId100"/>
  </p:notesMasterIdLst>
  <p:sldIdLst>
    <p:sldId id="375" r:id="rId9"/>
    <p:sldId id="3471" r:id="rId10"/>
    <p:sldId id="1780" r:id="rId11"/>
    <p:sldId id="1781" r:id="rId12"/>
    <p:sldId id="3470" r:id="rId13"/>
    <p:sldId id="1460" r:id="rId14"/>
    <p:sldId id="3548" r:id="rId15"/>
    <p:sldId id="3506" r:id="rId16"/>
    <p:sldId id="3320" r:id="rId17"/>
    <p:sldId id="3543" r:id="rId18"/>
    <p:sldId id="3544" r:id="rId19"/>
    <p:sldId id="3285" r:id="rId20"/>
    <p:sldId id="3475" r:id="rId21"/>
    <p:sldId id="3472" r:id="rId22"/>
    <p:sldId id="3500" r:id="rId23"/>
    <p:sldId id="257" r:id="rId24"/>
    <p:sldId id="263" r:id="rId25"/>
    <p:sldId id="258" r:id="rId26"/>
    <p:sldId id="3553" r:id="rId27"/>
    <p:sldId id="260" r:id="rId28"/>
    <p:sldId id="3555" r:id="rId29"/>
    <p:sldId id="261" r:id="rId30"/>
    <p:sldId id="262" r:id="rId31"/>
    <p:sldId id="264" r:id="rId32"/>
    <p:sldId id="265" r:id="rId33"/>
    <p:sldId id="259" r:id="rId34"/>
    <p:sldId id="3507" r:id="rId35"/>
    <p:sldId id="3457" r:id="rId36"/>
    <p:sldId id="2082" r:id="rId37"/>
    <p:sldId id="268" r:id="rId38"/>
    <p:sldId id="2083" r:id="rId39"/>
    <p:sldId id="270" r:id="rId40"/>
    <p:sldId id="271" r:id="rId41"/>
    <p:sldId id="272" r:id="rId42"/>
    <p:sldId id="3541" r:id="rId43"/>
    <p:sldId id="3386" r:id="rId44"/>
    <p:sldId id="269" r:id="rId45"/>
    <p:sldId id="3509" r:id="rId46"/>
    <p:sldId id="3508" r:id="rId47"/>
    <p:sldId id="278" r:id="rId48"/>
    <p:sldId id="279" r:id="rId49"/>
    <p:sldId id="3486" r:id="rId50"/>
    <p:sldId id="280" r:id="rId51"/>
    <p:sldId id="3556" r:id="rId52"/>
    <p:sldId id="3503" r:id="rId53"/>
    <p:sldId id="284" r:id="rId54"/>
    <p:sldId id="281" r:id="rId55"/>
    <p:sldId id="3546" r:id="rId56"/>
    <p:sldId id="285" r:id="rId57"/>
    <p:sldId id="286" r:id="rId58"/>
    <p:sldId id="287" r:id="rId59"/>
    <p:sldId id="288" r:id="rId60"/>
    <p:sldId id="289" r:id="rId61"/>
    <p:sldId id="3542" r:id="rId62"/>
    <p:sldId id="293" r:id="rId63"/>
    <p:sldId id="294" r:id="rId64"/>
    <p:sldId id="3551" r:id="rId65"/>
    <p:sldId id="295" r:id="rId66"/>
    <p:sldId id="296" r:id="rId67"/>
    <p:sldId id="300" r:id="rId68"/>
    <p:sldId id="301" r:id="rId69"/>
    <p:sldId id="302" r:id="rId70"/>
    <p:sldId id="1494" r:id="rId71"/>
    <p:sldId id="3505" r:id="rId72"/>
    <p:sldId id="3534" r:id="rId73"/>
    <p:sldId id="3477" r:id="rId74"/>
    <p:sldId id="3478" r:id="rId75"/>
    <p:sldId id="3480" r:id="rId76"/>
    <p:sldId id="3481" r:id="rId77"/>
    <p:sldId id="3482" r:id="rId78"/>
    <p:sldId id="3483" r:id="rId79"/>
    <p:sldId id="3487" r:id="rId80"/>
    <p:sldId id="3549" r:id="rId81"/>
    <p:sldId id="3550" r:id="rId82"/>
    <p:sldId id="3493" r:id="rId83"/>
    <p:sldId id="3494" r:id="rId84"/>
    <p:sldId id="3495" r:id="rId85"/>
    <p:sldId id="3496" r:id="rId86"/>
    <p:sldId id="3497" r:id="rId87"/>
    <p:sldId id="3498" r:id="rId88"/>
    <p:sldId id="3499" r:id="rId89"/>
    <p:sldId id="3489" r:id="rId90"/>
    <p:sldId id="3502" r:id="rId91"/>
    <p:sldId id="3538" r:id="rId92"/>
    <p:sldId id="3490" r:id="rId93"/>
    <p:sldId id="3491" r:id="rId94"/>
    <p:sldId id="3492" r:id="rId95"/>
    <p:sldId id="3537" r:id="rId96"/>
    <p:sldId id="3536" r:id="rId97"/>
    <p:sldId id="3432" r:id="rId98"/>
    <p:sldId id="3533" r:id="rId99"/>
  </p:sldIdLst>
  <p:sldSz cx="6858000" cy="51435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DuPlessis" initials="HD" lastIdx="39" clrIdx="0">
    <p:extLst>
      <p:ext uri="{19B8F6BF-5375-455C-9EA6-DF929625EA0E}">
        <p15:presenceInfo xmlns:p15="http://schemas.microsoft.com/office/powerpoint/2012/main" userId="S::hduplessis@healthmanagement.com::16af124d-2e85-497c-8473-dea8925c15c3" providerId="AD"/>
      </p:ext>
    </p:extLst>
  </p:cmAuthor>
  <p:cmAuthor id="2" name="Charles Robbins" initials="CR" lastIdx="6" clrIdx="1">
    <p:extLst>
      <p:ext uri="{19B8F6BF-5375-455C-9EA6-DF929625EA0E}">
        <p15:presenceInfo xmlns:p15="http://schemas.microsoft.com/office/powerpoint/2012/main" userId="S::crobbins@healthmanagement.com::0cd71fe1-7a40-4eac-8486-c4880f4e88ab" providerId="AD"/>
      </p:ext>
    </p:extLst>
  </p:cmAuthor>
  <p:cmAuthor id="3" name="Claudia Figallo" initials="CF" lastIdx="12" clrIdx="2">
    <p:extLst>
      <p:ext uri="{19B8F6BF-5375-455C-9EA6-DF929625EA0E}">
        <p15:presenceInfo xmlns:p15="http://schemas.microsoft.com/office/powerpoint/2012/main" userId="S::cfigallo_sfaf.org#ext#@hlthmgt.onmicrosoft.com::7b888558-e711-4b32-9241-1f8839cc8b53" providerId="AD"/>
      </p:ext>
    </p:extLst>
  </p:cmAuthor>
  <p:cmAuthor id="4" name="Shannon Robinson" initials="SR" lastIdx="90" clrIdx="3">
    <p:extLst>
      <p:ext uri="{19B8F6BF-5375-455C-9EA6-DF929625EA0E}">
        <p15:presenceInfo xmlns:p15="http://schemas.microsoft.com/office/powerpoint/2012/main" userId="S::srobinson@healthmanagement.com::4255789b-9143-4747-9111-979ab6175646" providerId="AD"/>
      </p:ext>
    </p:extLst>
  </p:cmAuthor>
  <p:cmAuthor id="5" name="Cami McIntire" initials="CM" lastIdx="7" clrIdx="4">
    <p:extLst>
      <p:ext uri="{19B8F6BF-5375-455C-9EA6-DF929625EA0E}">
        <p15:presenceInfo xmlns:p15="http://schemas.microsoft.com/office/powerpoint/2012/main" userId="S::cmcintire@healthmanagement.com::d5d1a3a2-4513-4205-a423-1beb1a69ae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23E"/>
    <a:srgbClr val="EDD7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1734" y="14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 McIntire" userId="d5d1a3a2-4513-4205-a423-1beb1a69aeea" providerId="ADAL" clId="{2BF81CDE-424C-4A52-893A-500D7963A8F1}"/>
    <pc:docChg chg="undo custSel addSld delSld modSld sldOrd">
      <pc:chgData name="Cami McIntire" userId="d5d1a3a2-4513-4205-a423-1beb1a69aeea" providerId="ADAL" clId="{2BF81CDE-424C-4A52-893A-500D7963A8F1}" dt="2021-10-19T23:55:45.799" v="461" actId="6549"/>
      <pc:docMkLst>
        <pc:docMk/>
      </pc:docMkLst>
      <pc:sldChg chg="delCm">
        <pc:chgData name="Cami McIntire" userId="d5d1a3a2-4513-4205-a423-1beb1a69aeea" providerId="ADAL" clId="{2BF81CDE-424C-4A52-893A-500D7963A8F1}" dt="2021-10-18T20:17:49.460" v="328" actId="1592"/>
        <pc:sldMkLst>
          <pc:docMk/>
          <pc:sldMk cId="0" sldId="259"/>
        </pc:sldMkLst>
      </pc:sldChg>
      <pc:sldChg chg="modSp mod delCm modCm">
        <pc:chgData name="Cami McIntire" userId="d5d1a3a2-4513-4205-a423-1beb1a69aeea" providerId="ADAL" clId="{2BF81CDE-424C-4A52-893A-500D7963A8F1}" dt="2021-10-18T20:16:23.355" v="327" actId="14100"/>
        <pc:sldMkLst>
          <pc:docMk/>
          <pc:sldMk cId="0" sldId="260"/>
        </pc:sldMkLst>
        <pc:spChg chg="mod">
          <ac:chgData name="Cami McIntire" userId="d5d1a3a2-4513-4205-a423-1beb1a69aeea" providerId="ADAL" clId="{2BF81CDE-424C-4A52-893A-500D7963A8F1}" dt="2021-10-18T20:16:23.355" v="327" actId="14100"/>
          <ac:spMkLst>
            <pc:docMk/>
            <pc:sldMk cId="0" sldId="260"/>
            <ac:spMk id="81" creationId="{00000000-0000-0000-0000-000000000000}"/>
          </ac:spMkLst>
        </pc:spChg>
      </pc:sldChg>
      <pc:sldChg chg="modSp mod">
        <pc:chgData name="Cami McIntire" userId="d5d1a3a2-4513-4205-a423-1beb1a69aeea" providerId="ADAL" clId="{2BF81CDE-424C-4A52-893A-500D7963A8F1}" dt="2021-10-18T20:19:37.819" v="336" actId="14"/>
        <pc:sldMkLst>
          <pc:docMk/>
          <pc:sldMk cId="0" sldId="261"/>
        </pc:sldMkLst>
        <pc:spChg chg="mod">
          <ac:chgData name="Cami McIntire" userId="d5d1a3a2-4513-4205-a423-1beb1a69aeea" providerId="ADAL" clId="{2BF81CDE-424C-4A52-893A-500D7963A8F1}" dt="2021-10-18T20:19:37.819" v="336" actId="14"/>
          <ac:spMkLst>
            <pc:docMk/>
            <pc:sldMk cId="0" sldId="261"/>
            <ac:spMk id="87" creationId="{00000000-0000-0000-0000-000000000000}"/>
          </ac:spMkLst>
        </pc:spChg>
      </pc:sldChg>
      <pc:sldChg chg="modSp mod">
        <pc:chgData name="Cami McIntire" userId="d5d1a3a2-4513-4205-a423-1beb1a69aeea" providerId="ADAL" clId="{2BF81CDE-424C-4A52-893A-500D7963A8F1}" dt="2021-10-18T20:20:09.760" v="341" actId="20577"/>
        <pc:sldMkLst>
          <pc:docMk/>
          <pc:sldMk cId="0" sldId="262"/>
        </pc:sldMkLst>
        <pc:spChg chg="mod">
          <ac:chgData name="Cami McIntire" userId="d5d1a3a2-4513-4205-a423-1beb1a69aeea" providerId="ADAL" clId="{2BF81CDE-424C-4A52-893A-500D7963A8F1}" dt="2021-10-18T20:20:09.760" v="341" actId="20577"/>
          <ac:spMkLst>
            <pc:docMk/>
            <pc:sldMk cId="0" sldId="262"/>
            <ac:spMk id="93" creationId="{00000000-0000-0000-0000-000000000000}"/>
          </ac:spMkLst>
        </pc:spChg>
      </pc:sldChg>
      <pc:sldChg chg="modSp mod">
        <pc:chgData name="Cami McIntire" userId="d5d1a3a2-4513-4205-a423-1beb1a69aeea" providerId="ADAL" clId="{2BF81CDE-424C-4A52-893A-500D7963A8F1}" dt="2021-10-18T00:24:26.303" v="72" actId="1076"/>
        <pc:sldMkLst>
          <pc:docMk/>
          <pc:sldMk cId="39073373" sldId="265"/>
        </pc:sldMkLst>
        <pc:picChg chg="mod">
          <ac:chgData name="Cami McIntire" userId="d5d1a3a2-4513-4205-a423-1beb1a69aeea" providerId="ADAL" clId="{2BF81CDE-424C-4A52-893A-500D7963A8F1}" dt="2021-10-18T00:24:26.303" v="72" actId="1076"/>
          <ac:picMkLst>
            <pc:docMk/>
            <pc:sldMk cId="39073373" sldId="265"/>
            <ac:picMk id="6" creationId="{3BEFA04B-E7DA-4378-A4E9-8B608C520A26}"/>
          </ac:picMkLst>
        </pc:picChg>
        <pc:picChg chg="mod">
          <ac:chgData name="Cami McIntire" userId="d5d1a3a2-4513-4205-a423-1beb1a69aeea" providerId="ADAL" clId="{2BF81CDE-424C-4A52-893A-500D7963A8F1}" dt="2021-10-18T00:24:15.412" v="70" actId="1076"/>
          <ac:picMkLst>
            <pc:docMk/>
            <pc:sldMk cId="39073373" sldId="265"/>
            <ac:picMk id="8" creationId="{8C3D4DB8-D2B3-455B-A472-1BA50ED8459C}"/>
          </ac:picMkLst>
        </pc:picChg>
      </pc:sldChg>
      <pc:sldChg chg="modSp mod">
        <pc:chgData name="Cami McIntire" userId="d5d1a3a2-4513-4205-a423-1beb1a69aeea" providerId="ADAL" clId="{2BF81CDE-424C-4A52-893A-500D7963A8F1}" dt="2021-10-18T00:28:09.121" v="92" actId="1076"/>
        <pc:sldMkLst>
          <pc:docMk/>
          <pc:sldMk cId="0" sldId="270"/>
        </pc:sldMkLst>
        <pc:spChg chg="mod">
          <ac:chgData name="Cami McIntire" userId="d5d1a3a2-4513-4205-a423-1beb1a69aeea" providerId="ADAL" clId="{2BF81CDE-424C-4A52-893A-500D7963A8F1}" dt="2021-10-18T00:28:09.121" v="92" actId="1076"/>
          <ac:spMkLst>
            <pc:docMk/>
            <pc:sldMk cId="0" sldId="270"/>
            <ac:spMk id="9" creationId="{6384E891-243E-4B48-B5C8-80C2CC89D254}"/>
          </ac:spMkLst>
        </pc:spChg>
      </pc:sldChg>
      <pc:sldChg chg="modSp mod delCm">
        <pc:chgData name="Cami McIntire" userId="d5d1a3a2-4513-4205-a423-1beb1a69aeea" providerId="ADAL" clId="{2BF81CDE-424C-4A52-893A-500D7963A8F1}" dt="2021-10-19T23:55:31.103" v="459" actId="1592"/>
        <pc:sldMkLst>
          <pc:docMk/>
          <pc:sldMk cId="0" sldId="271"/>
        </pc:sldMkLst>
        <pc:cxnChg chg="mod">
          <ac:chgData name="Cami McIntire" userId="d5d1a3a2-4513-4205-a423-1beb1a69aeea" providerId="ADAL" clId="{2BF81CDE-424C-4A52-893A-500D7963A8F1}" dt="2021-10-18T00:28:41.348" v="95" actId="14100"/>
          <ac:cxnSpMkLst>
            <pc:docMk/>
            <pc:sldMk cId="0" sldId="271"/>
            <ac:cxnSpMk id="9" creationId="{46603BBA-4972-48EF-857D-DB357A738535}"/>
          </ac:cxnSpMkLst>
        </pc:cxnChg>
      </pc:sldChg>
      <pc:sldChg chg="modSp mod">
        <pc:chgData name="Cami McIntire" userId="d5d1a3a2-4513-4205-a423-1beb1a69aeea" providerId="ADAL" clId="{2BF81CDE-424C-4A52-893A-500D7963A8F1}" dt="2021-10-18T00:29:17.077" v="98" actId="14100"/>
        <pc:sldMkLst>
          <pc:docMk/>
          <pc:sldMk cId="0" sldId="272"/>
        </pc:sldMkLst>
        <pc:spChg chg="mod">
          <ac:chgData name="Cami McIntire" userId="d5d1a3a2-4513-4205-a423-1beb1a69aeea" providerId="ADAL" clId="{2BF81CDE-424C-4A52-893A-500D7963A8F1}" dt="2021-10-18T00:29:04.747" v="96" actId="1076"/>
          <ac:spMkLst>
            <pc:docMk/>
            <pc:sldMk cId="0" sldId="272"/>
            <ac:spMk id="7" creationId="{F5612B00-204D-48DA-B6D9-6AE793604EF2}"/>
          </ac:spMkLst>
        </pc:spChg>
        <pc:graphicFrameChg chg="mod">
          <ac:chgData name="Cami McIntire" userId="d5d1a3a2-4513-4205-a423-1beb1a69aeea" providerId="ADAL" clId="{2BF81CDE-424C-4A52-893A-500D7963A8F1}" dt="2021-10-18T00:29:17.077" v="98" actId="14100"/>
          <ac:graphicFrameMkLst>
            <pc:docMk/>
            <pc:sldMk cId="0" sldId="272"/>
            <ac:graphicFrameMk id="99" creationId="{541EA629-EE22-4801-9B0F-CF7FE141E9AA}"/>
          </ac:graphicFrameMkLst>
        </pc:graphicFrameChg>
      </pc:sldChg>
      <pc:sldChg chg="modSp mod">
        <pc:chgData name="Cami McIntire" userId="d5d1a3a2-4513-4205-a423-1beb1a69aeea" providerId="ADAL" clId="{2BF81CDE-424C-4A52-893A-500D7963A8F1}" dt="2021-10-18T00:32:31.050" v="107" actId="1076"/>
        <pc:sldMkLst>
          <pc:docMk/>
          <pc:sldMk cId="0" sldId="279"/>
        </pc:sldMkLst>
        <pc:spChg chg="mod">
          <ac:chgData name="Cami McIntire" userId="d5d1a3a2-4513-4205-a423-1beb1a69aeea" providerId="ADAL" clId="{2BF81CDE-424C-4A52-893A-500D7963A8F1}" dt="2021-10-18T00:32:31.050" v="107" actId="1076"/>
          <ac:spMkLst>
            <pc:docMk/>
            <pc:sldMk cId="0" sldId="279"/>
            <ac:spMk id="7" creationId="{6F2BCF1A-1C9C-45A0-9BFE-B4FA66E7448B}"/>
          </ac:spMkLst>
        </pc:spChg>
      </pc:sldChg>
      <pc:sldChg chg="modSp mod">
        <pc:chgData name="Cami McIntire" userId="d5d1a3a2-4513-4205-a423-1beb1a69aeea" providerId="ADAL" clId="{2BF81CDE-424C-4A52-893A-500D7963A8F1}" dt="2021-10-18T00:33:09.123" v="111" actId="1076"/>
        <pc:sldMkLst>
          <pc:docMk/>
          <pc:sldMk cId="0" sldId="281"/>
        </pc:sldMkLst>
        <pc:spChg chg="mod">
          <ac:chgData name="Cami McIntire" userId="d5d1a3a2-4513-4205-a423-1beb1a69aeea" providerId="ADAL" clId="{2BF81CDE-424C-4A52-893A-500D7963A8F1}" dt="2021-10-18T00:33:09.123" v="111" actId="1076"/>
          <ac:spMkLst>
            <pc:docMk/>
            <pc:sldMk cId="0" sldId="281"/>
            <ac:spMk id="8" creationId="{8AE7EB35-62AD-43AB-A111-71626B79CC7D}"/>
          </ac:spMkLst>
        </pc:spChg>
      </pc:sldChg>
      <pc:sldChg chg="modSp del mod">
        <pc:chgData name="Cami McIntire" userId="d5d1a3a2-4513-4205-a423-1beb1a69aeea" providerId="ADAL" clId="{2BF81CDE-424C-4A52-893A-500D7963A8F1}" dt="2021-10-18T20:31:04.925" v="353" actId="2696"/>
        <pc:sldMkLst>
          <pc:docMk/>
          <pc:sldMk cId="0" sldId="282"/>
        </pc:sldMkLst>
        <pc:spChg chg="mod">
          <ac:chgData name="Cami McIntire" userId="d5d1a3a2-4513-4205-a423-1beb1a69aeea" providerId="ADAL" clId="{2BF81CDE-424C-4A52-893A-500D7963A8F1}" dt="2021-10-18T00:33:15.732" v="112" actId="1076"/>
          <ac:spMkLst>
            <pc:docMk/>
            <pc:sldMk cId="0" sldId="282"/>
            <ac:spMk id="9" creationId="{A14E46D0-FB6A-4012-9D14-25C5D646642C}"/>
          </ac:spMkLst>
        </pc:spChg>
      </pc:sldChg>
      <pc:sldChg chg="modSp mod">
        <pc:chgData name="Cami McIntire" userId="d5d1a3a2-4513-4205-a423-1beb1a69aeea" providerId="ADAL" clId="{2BF81CDE-424C-4A52-893A-500D7963A8F1}" dt="2021-10-18T00:33:06.253" v="110" actId="1076"/>
        <pc:sldMkLst>
          <pc:docMk/>
          <pc:sldMk cId="0" sldId="284"/>
        </pc:sldMkLst>
        <pc:spChg chg="mod">
          <ac:chgData name="Cami McIntire" userId="d5d1a3a2-4513-4205-a423-1beb1a69aeea" providerId="ADAL" clId="{2BF81CDE-424C-4A52-893A-500D7963A8F1}" dt="2021-10-18T00:33:06.253" v="110" actId="1076"/>
          <ac:spMkLst>
            <pc:docMk/>
            <pc:sldMk cId="0" sldId="284"/>
            <ac:spMk id="9" creationId="{78EA4E36-3A23-4DDC-9887-72EF5500D6B1}"/>
          </ac:spMkLst>
        </pc:spChg>
      </pc:sldChg>
      <pc:sldChg chg="modSp mod">
        <pc:chgData name="Cami McIntire" userId="d5d1a3a2-4513-4205-a423-1beb1a69aeea" providerId="ADAL" clId="{2BF81CDE-424C-4A52-893A-500D7963A8F1}" dt="2021-10-18T00:41:31.427" v="145" actId="14100"/>
        <pc:sldMkLst>
          <pc:docMk/>
          <pc:sldMk cId="0" sldId="287"/>
        </pc:sldMkLst>
        <pc:spChg chg="mod">
          <ac:chgData name="Cami McIntire" userId="d5d1a3a2-4513-4205-a423-1beb1a69aeea" providerId="ADAL" clId="{2BF81CDE-424C-4A52-893A-500D7963A8F1}" dt="2021-10-18T00:41:31.427" v="145" actId="14100"/>
          <ac:spMkLst>
            <pc:docMk/>
            <pc:sldMk cId="0" sldId="287"/>
            <ac:spMk id="195" creationId="{00000000-0000-0000-0000-000000000000}"/>
          </ac:spMkLst>
        </pc:spChg>
      </pc:sldChg>
      <pc:sldChg chg="modSp del mod">
        <pc:chgData name="Cami McIntire" userId="d5d1a3a2-4513-4205-a423-1beb1a69aeea" providerId="ADAL" clId="{2BF81CDE-424C-4A52-893A-500D7963A8F1}" dt="2021-10-18T20:24:00.882" v="344" actId="2696"/>
        <pc:sldMkLst>
          <pc:docMk/>
          <pc:sldMk cId="0" sldId="291"/>
        </pc:sldMkLst>
        <pc:spChg chg="mod">
          <ac:chgData name="Cami McIntire" userId="d5d1a3a2-4513-4205-a423-1beb1a69aeea" providerId="ADAL" clId="{2BF81CDE-424C-4A52-893A-500D7963A8F1}" dt="2021-10-18T00:33:55.195" v="115" actId="1076"/>
          <ac:spMkLst>
            <pc:docMk/>
            <pc:sldMk cId="0" sldId="291"/>
            <ac:spMk id="3" creationId="{28E3FE21-A83C-4686-87AB-5230294BCA70}"/>
          </ac:spMkLst>
        </pc:spChg>
        <pc:cxnChg chg="mod">
          <ac:chgData name="Cami McIntire" userId="d5d1a3a2-4513-4205-a423-1beb1a69aeea" providerId="ADAL" clId="{2BF81CDE-424C-4A52-893A-500D7963A8F1}" dt="2021-10-18T00:33:55.195" v="115" actId="1076"/>
          <ac:cxnSpMkLst>
            <pc:docMk/>
            <pc:sldMk cId="0" sldId="291"/>
            <ac:cxnSpMk id="11" creationId="{279C7A7D-E9DC-4E9B-89E1-2558B6AAD23F}"/>
          </ac:cxnSpMkLst>
        </pc:cxnChg>
      </pc:sldChg>
      <pc:sldChg chg="mod modShow">
        <pc:chgData name="Cami McIntire" userId="d5d1a3a2-4513-4205-a423-1beb1a69aeea" providerId="ADAL" clId="{2BF81CDE-424C-4A52-893A-500D7963A8F1}" dt="2021-10-18T20:24:45.534" v="345" actId="729"/>
        <pc:sldMkLst>
          <pc:docMk/>
          <pc:sldMk cId="0" sldId="295"/>
        </pc:sldMkLst>
      </pc:sldChg>
      <pc:sldChg chg="modSp mod">
        <pc:chgData name="Cami McIntire" userId="d5d1a3a2-4513-4205-a423-1beb1a69aeea" providerId="ADAL" clId="{2BF81CDE-424C-4A52-893A-500D7963A8F1}" dt="2021-10-18T00:34:44.638" v="120" actId="14100"/>
        <pc:sldMkLst>
          <pc:docMk/>
          <pc:sldMk cId="0" sldId="300"/>
        </pc:sldMkLst>
        <pc:spChg chg="mod">
          <ac:chgData name="Cami McIntire" userId="d5d1a3a2-4513-4205-a423-1beb1a69aeea" providerId="ADAL" clId="{2BF81CDE-424C-4A52-893A-500D7963A8F1}" dt="2021-10-18T00:34:28.269" v="117" actId="1076"/>
          <ac:spMkLst>
            <pc:docMk/>
            <pc:sldMk cId="0" sldId="300"/>
            <ac:spMk id="6" creationId="{9F31A86D-2404-4D09-A99E-60170C72594A}"/>
          </ac:spMkLst>
        </pc:spChg>
        <pc:picChg chg="mod">
          <ac:chgData name="Cami McIntire" userId="d5d1a3a2-4513-4205-a423-1beb1a69aeea" providerId="ADAL" clId="{2BF81CDE-424C-4A52-893A-500D7963A8F1}" dt="2021-10-18T00:34:34.625" v="119" actId="1076"/>
          <ac:picMkLst>
            <pc:docMk/>
            <pc:sldMk cId="0" sldId="300"/>
            <ac:picMk id="4" creationId="{07ACDAEA-DF20-43DD-8601-CF42BE72EF6B}"/>
          </ac:picMkLst>
        </pc:picChg>
        <pc:cxnChg chg="mod">
          <ac:chgData name="Cami McIntire" userId="d5d1a3a2-4513-4205-a423-1beb1a69aeea" providerId="ADAL" clId="{2BF81CDE-424C-4A52-893A-500D7963A8F1}" dt="2021-10-18T00:34:44.638" v="120" actId="14100"/>
          <ac:cxnSpMkLst>
            <pc:docMk/>
            <pc:sldMk cId="0" sldId="300"/>
            <ac:cxnSpMk id="9" creationId="{3AC64566-5E29-412A-97F0-E85BF989F1A1}"/>
          </ac:cxnSpMkLst>
        </pc:cxnChg>
      </pc:sldChg>
      <pc:sldChg chg="modSp mod">
        <pc:chgData name="Cami McIntire" userId="d5d1a3a2-4513-4205-a423-1beb1a69aeea" providerId="ADAL" clId="{2BF81CDE-424C-4A52-893A-500D7963A8F1}" dt="2021-10-18T00:40:44.145" v="143" actId="1076"/>
        <pc:sldMkLst>
          <pc:docMk/>
          <pc:sldMk cId="0" sldId="301"/>
        </pc:sldMkLst>
        <pc:spChg chg="mod">
          <ac:chgData name="Cami McIntire" userId="d5d1a3a2-4513-4205-a423-1beb1a69aeea" providerId="ADAL" clId="{2BF81CDE-424C-4A52-893A-500D7963A8F1}" dt="2021-10-18T00:40:40.400" v="142" actId="1076"/>
          <ac:spMkLst>
            <pc:docMk/>
            <pc:sldMk cId="0" sldId="301"/>
            <ac:spMk id="313" creationId="{00000000-0000-0000-0000-000000000000}"/>
          </ac:spMkLst>
        </pc:spChg>
        <pc:spChg chg="mod">
          <ac:chgData name="Cami McIntire" userId="d5d1a3a2-4513-4205-a423-1beb1a69aeea" providerId="ADAL" clId="{2BF81CDE-424C-4A52-893A-500D7963A8F1}" dt="2021-10-18T00:40:44.145" v="143" actId="1076"/>
          <ac:spMkLst>
            <pc:docMk/>
            <pc:sldMk cId="0" sldId="301"/>
            <ac:spMk id="315" creationId="{00000000-0000-0000-0000-000000000000}"/>
          </ac:spMkLst>
        </pc:spChg>
      </pc:sldChg>
      <pc:sldChg chg="modSp mod delCm">
        <pc:chgData name="Cami McIntire" userId="d5d1a3a2-4513-4205-a423-1beb1a69aeea" providerId="ADAL" clId="{2BF81CDE-424C-4A52-893A-500D7963A8F1}" dt="2021-10-18T20:04:20.965" v="148" actId="14100"/>
        <pc:sldMkLst>
          <pc:docMk/>
          <pc:sldMk cId="2927388337" sldId="375"/>
        </pc:sldMkLst>
        <pc:picChg chg="mod">
          <ac:chgData name="Cami McIntire" userId="d5d1a3a2-4513-4205-a423-1beb1a69aeea" providerId="ADAL" clId="{2BF81CDE-424C-4A52-893A-500D7963A8F1}" dt="2021-10-18T20:04:20.965" v="148" actId="14100"/>
          <ac:picMkLst>
            <pc:docMk/>
            <pc:sldMk cId="2927388337" sldId="375"/>
            <ac:picMk id="19" creationId="{16E26B8C-6F5D-F24A-B46D-AF69AF5AB8A0}"/>
          </ac:picMkLst>
        </pc:picChg>
      </pc:sldChg>
      <pc:sldChg chg="modSp mod modTransition delCm">
        <pc:chgData name="Cami McIntire" userId="d5d1a3a2-4513-4205-a423-1beb1a69aeea" providerId="ADAL" clId="{2BF81CDE-424C-4A52-893A-500D7963A8F1}" dt="2021-10-19T20:41:45.056" v="448"/>
        <pc:sldMkLst>
          <pc:docMk/>
          <pc:sldMk cId="2832734096" sldId="1460"/>
        </pc:sldMkLst>
        <pc:picChg chg="mod modCrop">
          <ac:chgData name="Cami McIntire" userId="d5d1a3a2-4513-4205-a423-1beb1a69aeea" providerId="ADAL" clId="{2BF81CDE-424C-4A52-893A-500D7963A8F1}" dt="2021-10-18T00:22:38.607" v="65" actId="18131"/>
          <ac:picMkLst>
            <pc:docMk/>
            <pc:sldMk cId="2832734096" sldId="1460"/>
            <ac:picMk id="4" creationId="{F89787CC-B84D-4A37-AD4A-97001BD71EB1}"/>
          </ac:picMkLst>
        </pc:picChg>
      </pc:sldChg>
      <pc:sldChg chg="modTransition">
        <pc:chgData name="Cami McIntire" userId="d5d1a3a2-4513-4205-a423-1beb1a69aeea" providerId="ADAL" clId="{2BF81CDE-424C-4A52-893A-500D7963A8F1}" dt="2021-10-19T20:41:42.388" v="446"/>
        <pc:sldMkLst>
          <pc:docMk/>
          <pc:sldMk cId="2530281463" sldId="1780"/>
        </pc:sldMkLst>
      </pc:sldChg>
      <pc:sldChg chg="modTransition">
        <pc:chgData name="Cami McIntire" userId="d5d1a3a2-4513-4205-a423-1beb1a69aeea" providerId="ADAL" clId="{2BF81CDE-424C-4A52-893A-500D7963A8F1}" dt="2021-10-19T20:41:43.080" v="447"/>
        <pc:sldMkLst>
          <pc:docMk/>
          <pc:sldMk cId="3672994302" sldId="1781"/>
        </pc:sldMkLst>
      </pc:sldChg>
      <pc:sldChg chg="modSp mod">
        <pc:chgData name="Cami McIntire" userId="d5d1a3a2-4513-4205-a423-1beb1a69aeea" providerId="ADAL" clId="{2BF81CDE-424C-4A52-893A-500D7963A8F1}" dt="2021-10-18T00:28:17.368" v="93" actId="1076"/>
        <pc:sldMkLst>
          <pc:docMk/>
          <pc:sldMk cId="2631486087" sldId="2082"/>
        </pc:sldMkLst>
        <pc:spChg chg="mod">
          <ac:chgData name="Cami McIntire" userId="d5d1a3a2-4513-4205-a423-1beb1a69aeea" providerId="ADAL" clId="{2BF81CDE-424C-4A52-893A-500D7963A8F1}" dt="2021-10-18T00:28:17.368" v="93" actId="1076"/>
          <ac:spMkLst>
            <pc:docMk/>
            <pc:sldMk cId="2631486087" sldId="2082"/>
            <ac:spMk id="14" creationId="{1DAAF697-A7FD-4CB5-A630-A68DE8DF930E}"/>
          </ac:spMkLst>
        </pc:spChg>
      </pc:sldChg>
      <pc:sldChg chg="modSp mod">
        <pc:chgData name="Cami McIntire" userId="d5d1a3a2-4513-4205-a423-1beb1a69aeea" providerId="ADAL" clId="{2BF81CDE-424C-4A52-893A-500D7963A8F1}" dt="2021-10-18T00:27:43.497" v="91" actId="1076"/>
        <pc:sldMkLst>
          <pc:docMk/>
          <pc:sldMk cId="1911161072" sldId="2083"/>
        </pc:sldMkLst>
        <pc:spChg chg="mod">
          <ac:chgData name="Cami McIntire" userId="d5d1a3a2-4513-4205-a423-1beb1a69aeea" providerId="ADAL" clId="{2BF81CDE-424C-4A52-893A-500D7963A8F1}" dt="2021-10-18T00:27:43.497" v="91" actId="1076"/>
          <ac:spMkLst>
            <pc:docMk/>
            <pc:sldMk cId="1911161072" sldId="2083"/>
            <ac:spMk id="18435" creationId="{00000000-0000-0000-0000-000000000000}"/>
          </ac:spMkLst>
        </pc:spChg>
        <pc:spChg chg="mod">
          <ac:chgData name="Cami McIntire" userId="d5d1a3a2-4513-4205-a423-1beb1a69aeea" providerId="ADAL" clId="{2BF81CDE-424C-4A52-893A-500D7963A8F1}" dt="2021-10-18T00:27:28.858" v="88" actId="1076"/>
          <ac:spMkLst>
            <pc:docMk/>
            <pc:sldMk cId="1911161072" sldId="2083"/>
            <ac:spMk id="18436" creationId="{00000000-0000-0000-0000-000000000000}"/>
          </ac:spMkLst>
        </pc:spChg>
        <pc:spChg chg="mod">
          <ac:chgData name="Cami McIntire" userId="d5d1a3a2-4513-4205-a423-1beb1a69aeea" providerId="ADAL" clId="{2BF81CDE-424C-4A52-893A-500D7963A8F1}" dt="2021-10-18T00:26:51.670" v="77" actId="1076"/>
          <ac:spMkLst>
            <pc:docMk/>
            <pc:sldMk cId="1911161072" sldId="2083"/>
            <ac:spMk id="18438" creationId="{00000000-0000-0000-0000-000000000000}"/>
          </ac:spMkLst>
        </pc:spChg>
        <pc:spChg chg="mod">
          <ac:chgData name="Cami McIntire" userId="d5d1a3a2-4513-4205-a423-1beb1a69aeea" providerId="ADAL" clId="{2BF81CDE-424C-4A52-893A-500D7963A8F1}" dt="2021-10-18T00:27:01.602" v="79" actId="1076"/>
          <ac:spMkLst>
            <pc:docMk/>
            <pc:sldMk cId="1911161072" sldId="2083"/>
            <ac:spMk id="18439" creationId="{00000000-0000-0000-0000-000000000000}"/>
          </ac:spMkLst>
        </pc:spChg>
        <pc:spChg chg="mod">
          <ac:chgData name="Cami McIntire" userId="d5d1a3a2-4513-4205-a423-1beb1a69aeea" providerId="ADAL" clId="{2BF81CDE-424C-4A52-893A-500D7963A8F1}" dt="2021-10-18T00:27:41.264" v="90" actId="1076"/>
          <ac:spMkLst>
            <pc:docMk/>
            <pc:sldMk cId="1911161072" sldId="2083"/>
            <ac:spMk id="18441" creationId="{00000000-0000-0000-0000-000000000000}"/>
          </ac:spMkLst>
        </pc:spChg>
        <pc:spChg chg="mod">
          <ac:chgData name="Cami McIntire" userId="d5d1a3a2-4513-4205-a423-1beb1a69aeea" providerId="ADAL" clId="{2BF81CDE-424C-4A52-893A-500D7963A8F1}" dt="2021-10-18T00:27:21.118" v="86" actId="1076"/>
          <ac:spMkLst>
            <pc:docMk/>
            <pc:sldMk cId="1911161072" sldId="2083"/>
            <ac:spMk id="18442" creationId="{00000000-0000-0000-0000-000000000000}"/>
          </ac:spMkLst>
        </pc:spChg>
        <pc:spChg chg="mod">
          <ac:chgData name="Cami McIntire" userId="d5d1a3a2-4513-4205-a423-1beb1a69aeea" providerId="ADAL" clId="{2BF81CDE-424C-4A52-893A-500D7963A8F1}" dt="2021-10-18T00:27:39.172" v="89" actId="1076"/>
          <ac:spMkLst>
            <pc:docMk/>
            <pc:sldMk cId="1911161072" sldId="2083"/>
            <ac:spMk id="18444" creationId="{00000000-0000-0000-0000-000000000000}"/>
          </ac:spMkLst>
        </pc:spChg>
        <pc:spChg chg="mod">
          <ac:chgData name="Cami McIntire" userId="d5d1a3a2-4513-4205-a423-1beb1a69aeea" providerId="ADAL" clId="{2BF81CDE-424C-4A52-893A-500D7963A8F1}" dt="2021-10-18T00:27:24.916" v="87" actId="1076"/>
          <ac:spMkLst>
            <pc:docMk/>
            <pc:sldMk cId="1911161072" sldId="2083"/>
            <ac:spMk id="18445" creationId="{00000000-0000-0000-0000-000000000000}"/>
          </ac:spMkLst>
        </pc:spChg>
        <pc:spChg chg="mod">
          <ac:chgData name="Cami McIntire" userId="d5d1a3a2-4513-4205-a423-1beb1a69aeea" providerId="ADAL" clId="{2BF81CDE-424C-4A52-893A-500D7963A8F1}" dt="2021-10-18T00:26:43.720" v="76" actId="1076"/>
          <ac:spMkLst>
            <pc:docMk/>
            <pc:sldMk cId="1911161072" sldId="2083"/>
            <ac:spMk id="18446" creationId="{00000000-0000-0000-0000-000000000000}"/>
          </ac:spMkLst>
        </pc:spChg>
      </pc:sldChg>
      <pc:sldChg chg="modSp del mod">
        <pc:chgData name="Cami McIntire" userId="d5d1a3a2-4513-4205-a423-1beb1a69aeea" providerId="ADAL" clId="{2BF81CDE-424C-4A52-893A-500D7963A8F1}" dt="2021-10-18T20:31:07.530" v="354" actId="2696"/>
        <pc:sldMkLst>
          <pc:docMk/>
          <pc:sldMk cId="3223025440" sldId="2270"/>
        </pc:sldMkLst>
        <pc:spChg chg="mod">
          <ac:chgData name="Cami McIntire" userId="d5d1a3a2-4513-4205-a423-1beb1a69aeea" providerId="ADAL" clId="{2BF81CDE-424C-4A52-893A-500D7963A8F1}" dt="2021-10-18T00:33:23.559" v="114" actId="1076"/>
          <ac:spMkLst>
            <pc:docMk/>
            <pc:sldMk cId="3223025440" sldId="2270"/>
            <ac:spMk id="16" creationId="{9FB9CF95-A633-4501-89FA-66BA6895E5E8}"/>
          </ac:spMkLst>
        </pc:spChg>
      </pc:sldChg>
      <pc:sldChg chg="modTransition">
        <pc:chgData name="Cami McIntire" userId="d5d1a3a2-4513-4205-a423-1beb1a69aeea" providerId="ADAL" clId="{2BF81CDE-424C-4A52-893A-500D7963A8F1}" dt="2021-10-19T20:41:51.030" v="451"/>
        <pc:sldMkLst>
          <pc:docMk/>
          <pc:sldMk cId="1905170141" sldId="3285"/>
        </pc:sldMkLst>
      </pc:sldChg>
      <pc:sldChg chg="addSp delSp modSp add del mod setBg delDesignElem">
        <pc:chgData name="Cami McIntire" userId="d5d1a3a2-4513-4205-a423-1beb1a69aeea" providerId="ADAL" clId="{2BF81CDE-424C-4A52-893A-500D7963A8F1}" dt="2021-10-05T18:22:55.436" v="38" actId="1076"/>
        <pc:sldMkLst>
          <pc:docMk/>
          <pc:sldMk cId="833916384" sldId="3320"/>
        </pc:sldMkLst>
        <pc:spChg chg="mod">
          <ac:chgData name="Cami McIntire" userId="d5d1a3a2-4513-4205-a423-1beb1a69aeea" providerId="ADAL" clId="{2BF81CDE-424C-4A52-893A-500D7963A8F1}" dt="2021-10-05T18:22:55.436" v="38" actId="1076"/>
          <ac:spMkLst>
            <pc:docMk/>
            <pc:sldMk cId="833916384" sldId="3320"/>
            <ac:spMk id="4" creationId="{0D8E195C-6435-EE49-A793-2E9AD0066966}"/>
          </ac:spMkLst>
        </pc:spChg>
        <pc:spChg chg="add del">
          <ac:chgData name="Cami McIntire" userId="d5d1a3a2-4513-4205-a423-1beb1a69aeea" providerId="ADAL" clId="{2BF81CDE-424C-4A52-893A-500D7963A8F1}" dt="2021-10-05T15:45:36.375" v="3"/>
          <ac:spMkLst>
            <pc:docMk/>
            <pc:sldMk cId="833916384" sldId="3320"/>
            <ac:spMk id="9" creationId="{6F5A5072-7B47-4D32-B52A-4EBBF590B8A5}"/>
          </ac:spMkLst>
        </pc:spChg>
        <pc:spChg chg="add del">
          <ac:chgData name="Cami McIntire" userId="d5d1a3a2-4513-4205-a423-1beb1a69aeea" providerId="ADAL" clId="{2BF81CDE-424C-4A52-893A-500D7963A8F1}" dt="2021-10-05T15:45:36.375" v="3"/>
          <ac:spMkLst>
            <pc:docMk/>
            <pc:sldMk cId="833916384" sldId="3320"/>
            <ac:spMk id="11" creationId="{9715DAF0-AE1B-46C9-8A6B-DB2AA05AB91D}"/>
          </ac:spMkLst>
        </pc:spChg>
        <pc:spChg chg="add del">
          <ac:chgData name="Cami McIntire" userId="d5d1a3a2-4513-4205-a423-1beb1a69aeea" providerId="ADAL" clId="{2BF81CDE-424C-4A52-893A-500D7963A8F1}" dt="2021-10-05T15:45:36.375" v="3"/>
          <ac:spMkLst>
            <pc:docMk/>
            <pc:sldMk cId="833916384" sldId="3320"/>
            <ac:spMk id="13" creationId="{6016219D-510E-4184-9090-6D5578A87BD1}"/>
          </ac:spMkLst>
        </pc:spChg>
        <pc:spChg chg="add del">
          <ac:chgData name="Cami McIntire" userId="d5d1a3a2-4513-4205-a423-1beb1a69aeea" providerId="ADAL" clId="{2BF81CDE-424C-4A52-893A-500D7963A8F1}" dt="2021-10-05T15:45:36.375" v="3"/>
          <ac:spMkLst>
            <pc:docMk/>
            <pc:sldMk cId="833916384" sldId="3320"/>
            <ac:spMk id="15" creationId="{AFF4A713-7B75-4B21-90D7-5AB19547C728}"/>
          </ac:spMkLst>
        </pc:spChg>
        <pc:spChg chg="add del">
          <ac:chgData name="Cami McIntire" userId="d5d1a3a2-4513-4205-a423-1beb1a69aeea" providerId="ADAL" clId="{2BF81CDE-424C-4A52-893A-500D7963A8F1}" dt="2021-10-05T15:45:36.375" v="3"/>
          <ac:spMkLst>
            <pc:docMk/>
            <pc:sldMk cId="833916384" sldId="3320"/>
            <ac:spMk id="17" creationId="{DC631C0B-6DA6-4E57-8231-CE32B3434A7E}"/>
          </ac:spMkLst>
        </pc:spChg>
        <pc:spChg chg="add del">
          <ac:chgData name="Cami McIntire" userId="d5d1a3a2-4513-4205-a423-1beb1a69aeea" providerId="ADAL" clId="{2BF81CDE-424C-4A52-893A-500D7963A8F1}" dt="2021-10-05T15:45:36.375" v="3"/>
          <ac:spMkLst>
            <pc:docMk/>
            <pc:sldMk cId="833916384" sldId="3320"/>
            <ac:spMk id="19" creationId="{C29501E6-A978-4A61-9689-9085AF97A53A}"/>
          </ac:spMkLst>
        </pc:spChg>
      </pc:sldChg>
      <pc:sldChg chg="del">
        <pc:chgData name="Cami McIntire" userId="d5d1a3a2-4513-4205-a423-1beb1a69aeea" providerId="ADAL" clId="{2BF81CDE-424C-4A52-893A-500D7963A8F1}" dt="2021-10-18T20:25:01.459" v="346" actId="2696"/>
        <pc:sldMkLst>
          <pc:docMk/>
          <pc:sldMk cId="998629511" sldId="3351"/>
        </pc:sldMkLst>
      </pc:sldChg>
      <pc:sldChg chg="modSp mod">
        <pc:chgData name="Cami McIntire" userId="d5d1a3a2-4513-4205-a423-1beb1a69aeea" providerId="ADAL" clId="{2BF81CDE-424C-4A52-893A-500D7963A8F1}" dt="2021-10-19T23:55:45.799" v="461" actId="6549"/>
        <pc:sldMkLst>
          <pc:docMk/>
          <pc:sldMk cId="2124848584" sldId="3386"/>
        </pc:sldMkLst>
        <pc:spChg chg="mod">
          <ac:chgData name="Cami McIntire" userId="d5d1a3a2-4513-4205-a423-1beb1a69aeea" providerId="ADAL" clId="{2BF81CDE-424C-4A52-893A-500D7963A8F1}" dt="2021-10-18T00:31:30.548" v="100" actId="1076"/>
          <ac:spMkLst>
            <pc:docMk/>
            <pc:sldMk cId="2124848584" sldId="3386"/>
            <ac:spMk id="8" creationId="{00000000-0000-0000-0000-000000000000}"/>
          </ac:spMkLst>
        </pc:spChg>
        <pc:spChg chg="mod">
          <ac:chgData name="Cami McIntire" userId="d5d1a3a2-4513-4205-a423-1beb1a69aeea" providerId="ADAL" clId="{2BF81CDE-424C-4A52-893A-500D7963A8F1}" dt="2021-10-19T23:55:45.799" v="461" actId="6549"/>
          <ac:spMkLst>
            <pc:docMk/>
            <pc:sldMk cId="2124848584" sldId="3386"/>
            <ac:spMk id="10" creationId="{00000000-0000-0000-0000-000000000000}"/>
          </ac:spMkLst>
        </pc:spChg>
        <pc:spChg chg="mod">
          <ac:chgData name="Cami McIntire" userId="d5d1a3a2-4513-4205-a423-1beb1a69aeea" providerId="ADAL" clId="{2BF81CDE-424C-4A52-893A-500D7963A8F1}" dt="2021-10-18T00:31:13.705" v="99" actId="1076"/>
          <ac:spMkLst>
            <pc:docMk/>
            <pc:sldMk cId="2124848584" sldId="3386"/>
            <ac:spMk id="12" creationId="{B60630E8-0AC7-4A7E-8113-3F4F11EAF90B}"/>
          </ac:spMkLst>
        </pc:spChg>
        <pc:cxnChg chg="mod">
          <ac:chgData name="Cami McIntire" userId="d5d1a3a2-4513-4205-a423-1beb1a69aeea" providerId="ADAL" clId="{2BF81CDE-424C-4A52-893A-500D7963A8F1}" dt="2021-10-18T00:31:33.123" v="101" actId="1076"/>
          <ac:cxnSpMkLst>
            <pc:docMk/>
            <pc:sldMk cId="2124848584" sldId="3386"/>
            <ac:cxnSpMk id="9" creationId="{E8E99404-0219-4BD9-8511-58A143A7AEF1}"/>
          </ac:cxnSpMkLst>
        </pc:cxnChg>
      </pc:sldChg>
      <pc:sldChg chg="modNotesTx">
        <pc:chgData name="Cami McIntire" userId="d5d1a3a2-4513-4205-a423-1beb1a69aeea" providerId="ADAL" clId="{2BF81CDE-424C-4A52-893A-500D7963A8F1}" dt="2021-10-18T20:20:24.517" v="342" actId="20577"/>
        <pc:sldMkLst>
          <pc:docMk/>
          <pc:sldMk cId="1893239437" sldId="3457"/>
        </pc:sldMkLst>
      </pc:sldChg>
      <pc:sldChg chg="modTransition">
        <pc:chgData name="Cami McIntire" userId="d5d1a3a2-4513-4205-a423-1beb1a69aeea" providerId="ADAL" clId="{2BF81CDE-424C-4A52-893A-500D7963A8F1}" dt="2021-10-19T20:41:41.256" v="445"/>
        <pc:sldMkLst>
          <pc:docMk/>
          <pc:sldMk cId="807092354" sldId="3471"/>
        </pc:sldMkLst>
      </pc:sldChg>
      <pc:sldChg chg="modNotesTx">
        <pc:chgData name="Cami McIntire" userId="d5d1a3a2-4513-4205-a423-1beb1a69aeea" providerId="ADAL" clId="{2BF81CDE-424C-4A52-893A-500D7963A8F1}" dt="2021-10-18T20:10:11.290" v="275" actId="5793"/>
        <pc:sldMkLst>
          <pc:docMk/>
          <pc:sldMk cId="776668295" sldId="3472"/>
        </pc:sldMkLst>
      </pc:sldChg>
      <pc:sldChg chg="modSp">
        <pc:chgData name="Cami McIntire" userId="d5d1a3a2-4513-4205-a423-1beb1a69aeea" providerId="ADAL" clId="{2BF81CDE-424C-4A52-893A-500D7963A8F1}" dt="2021-10-18T20:11:43.956" v="305" actId="20577"/>
        <pc:sldMkLst>
          <pc:docMk/>
          <pc:sldMk cId="975119087" sldId="3475"/>
        </pc:sldMkLst>
        <pc:spChg chg="mod">
          <ac:chgData name="Cami McIntire" userId="d5d1a3a2-4513-4205-a423-1beb1a69aeea" providerId="ADAL" clId="{2BF81CDE-424C-4A52-893A-500D7963A8F1}" dt="2021-10-18T20:11:43.956" v="305" actId="20577"/>
          <ac:spMkLst>
            <pc:docMk/>
            <pc:sldMk cId="975119087" sldId="3475"/>
            <ac:spMk id="4" creationId="{0D8E195C-6435-EE49-A793-2E9AD0066966}"/>
          </ac:spMkLst>
        </pc:spChg>
      </pc:sldChg>
      <pc:sldChg chg="modSp mod">
        <pc:chgData name="Cami McIntire" userId="d5d1a3a2-4513-4205-a423-1beb1a69aeea" providerId="ADAL" clId="{2BF81CDE-424C-4A52-893A-500D7963A8F1}" dt="2021-10-18T00:35:52.430" v="125" actId="1076"/>
        <pc:sldMkLst>
          <pc:docMk/>
          <pc:sldMk cId="1078351973" sldId="3481"/>
        </pc:sldMkLst>
        <pc:spChg chg="mod">
          <ac:chgData name="Cami McIntire" userId="d5d1a3a2-4513-4205-a423-1beb1a69aeea" providerId="ADAL" clId="{2BF81CDE-424C-4A52-893A-500D7963A8F1}" dt="2021-10-18T00:35:39.332" v="121" actId="14100"/>
          <ac:spMkLst>
            <pc:docMk/>
            <pc:sldMk cId="1078351973" sldId="3481"/>
            <ac:spMk id="3" creationId="{85780E69-D74B-41CC-B5C5-CA5F47521678}"/>
          </ac:spMkLst>
        </pc:spChg>
        <pc:picChg chg="mod">
          <ac:chgData name="Cami McIntire" userId="d5d1a3a2-4513-4205-a423-1beb1a69aeea" providerId="ADAL" clId="{2BF81CDE-424C-4A52-893A-500D7963A8F1}" dt="2021-10-18T00:35:52.430" v="125" actId="1076"/>
          <ac:picMkLst>
            <pc:docMk/>
            <pc:sldMk cId="1078351973" sldId="3481"/>
            <ac:picMk id="9" creationId="{46D0F562-D561-4D8F-A941-D92D932ADD4C}"/>
          </ac:picMkLst>
        </pc:picChg>
      </pc:sldChg>
      <pc:sldChg chg="modSp mod">
        <pc:chgData name="Cami McIntire" userId="d5d1a3a2-4513-4205-a423-1beb1a69aeea" providerId="ADAL" clId="{2BF81CDE-424C-4A52-893A-500D7963A8F1}" dt="2021-10-18T00:36:16.125" v="128" actId="1076"/>
        <pc:sldMkLst>
          <pc:docMk/>
          <pc:sldMk cId="1294608962" sldId="3482"/>
        </pc:sldMkLst>
        <pc:spChg chg="mod">
          <ac:chgData name="Cami McIntire" userId="d5d1a3a2-4513-4205-a423-1beb1a69aeea" providerId="ADAL" clId="{2BF81CDE-424C-4A52-893A-500D7963A8F1}" dt="2021-10-18T00:36:16.125" v="128" actId="1076"/>
          <ac:spMkLst>
            <pc:docMk/>
            <pc:sldMk cId="1294608962" sldId="3482"/>
            <ac:spMk id="3" creationId="{0F4564A4-2EF7-4AF4-BC84-2D4594BC1699}"/>
          </ac:spMkLst>
        </pc:spChg>
        <pc:picChg chg="mod">
          <ac:chgData name="Cami McIntire" userId="d5d1a3a2-4513-4205-a423-1beb1a69aeea" providerId="ADAL" clId="{2BF81CDE-424C-4A52-893A-500D7963A8F1}" dt="2021-10-18T00:36:05.244" v="126" actId="1076"/>
          <ac:picMkLst>
            <pc:docMk/>
            <pc:sldMk cId="1294608962" sldId="3482"/>
            <ac:picMk id="10" creationId="{78E52446-9DE4-4589-9C47-90368819B3BC}"/>
          </ac:picMkLst>
        </pc:picChg>
      </pc:sldChg>
      <pc:sldChg chg="modSp mod">
        <pc:chgData name="Cami McIntire" userId="d5d1a3a2-4513-4205-a423-1beb1a69aeea" providerId="ADAL" clId="{2BF81CDE-424C-4A52-893A-500D7963A8F1}" dt="2021-10-18T00:36:29.519" v="129" actId="1076"/>
        <pc:sldMkLst>
          <pc:docMk/>
          <pc:sldMk cId="436815970" sldId="3483"/>
        </pc:sldMkLst>
        <pc:picChg chg="mod">
          <ac:chgData name="Cami McIntire" userId="d5d1a3a2-4513-4205-a423-1beb1a69aeea" providerId="ADAL" clId="{2BF81CDE-424C-4A52-893A-500D7963A8F1}" dt="2021-10-18T00:36:29.519" v="129" actId="1076"/>
          <ac:picMkLst>
            <pc:docMk/>
            <pc:sldMk cId="436815970" sldId="3483"/>
            <ac:picMk id="12" creationId="{D3BFFDA1-CAFA-4186-A321-25711288C6F2}"/>
          </ac:picMkLst>
        </pc:picChg>
      </pc:sldChg>
      <pc:sldChg chg="modSp mod delCm">
        <pc:chgData name="Cami McIntire" userId="d5d1a3a2-4513-4205-a423-1beb1a69aeea" providerId="ADAL" clId="{2BF81CDE-424C-4A52-893A-500D7963A8F1}" dt="2021-10-18T00:32:40.625" v="109" actId="1592"/>
        <pc:sldMkLst>
          <pc:docMk/>
          <pc:sldMk cId="176029013" sldId="3486"/>
        </pc:sldMkLst>
        <pc:spChg chg="mod">
          <ac:chgData name="Cami McIntire" userId="d5d1a3a2-4513-4205-a423-1beb1a69aeea" providerId="ADAL" clId="{2BF81CDE-424C-4A52-893A-500D7963A8F1}" dt="2021-10-18T00:32:34.167" v="108" actId="1076"/>
          <ac:spMkLst>
            <pc:docMk/>
            <pc:sldMk cId="176029013" sldId="3486"/>
            <ac:spMk id="14" creationId="{91C106CB-ADD8-46D7-91D6-09514B2B2CEF}"/>
          </ac:spMkLst>
        </pc:spChg>
      </pc:sldChg>
      <pc:sldChg chg="delCm">
        <pc:chgData name="Cami McIntire" userId="d5d1a3a2-4513-4205-a423-1beb1a69aeea" providerId="ADAL" clId="{2BF81CDE-424C-4A52-893A-500D7963A8F1}" dt="2021-10-18T20:29:36.093" v="352" actId="1592"/>
        <pc:sldMkLst>
          <pc:docMk/>
          <pc:sldMk cId="457693581" sldId="3487"/>
        </pc:sldMkLst>
      </pc:sldChg>
      <pc:sldChg chg="modSp mod">
        <pc:chgData name="Cami McIntire" userId="d5d1a3a2-4513-4205-a423-1beb1a69aeea" providerId="ADAL" clId="{2BF81CDE-424C-4A52-893A-500D7963A8F1}" dt="2021-10-18T00:38:27.363" v="133" actId="207"/>
        <pc:sldMkLst>
          <pc:docMk/>
          <pc:sldMk cId="113006772" sldId="3495"/>
        </pc:sldMkLst>
        <pc:spChg chg="mod">
          <ac:chgData name="Cami McIntire" userId="d5d1a3a2-4513-4205-a423-1beb1a69aeea" providerId="ADAL" clId="{2BF81CDE-424C-4A52-893A-500D7963A8F1}" dt="2021-10-18T00:38:27.363" v="133" actId="207"/>
          <ac:spMkLst>
            <pc:docMk/>
            <pc:sldMk cId="113006772" sldId="3495"/>
            <ac:spMk id="3" creationId="{906A7C1C-427D-4A9E-84C8-75A07BFAACCA}"/>
          </ac:spMkLst>
        </pc:spChg>
      </pc:sldChg>
      <pc:sldChg chg="modSp mod">
        <pc:chgData name="Cami McIntire" userId="d5d1a3a2-4513-4205-a423-1beb1a69aeea" providerId="ADAL" clId="{2BF81CDE-424C-4A52-893A-500D7963A8F1}" dt="2021-10-18T00:38:33.200" v="134" actId="207"/>
        <pc:sldMkLst>
          <pc:docMk/>
          <pc:sldMk cId="325561810" sldId="3496"/>
        </pc:sldMkLst>
        <pc:spChg chg="mod">
          <ac:chgData name="Cami McIntire" userId="d5d1a3a2-4513-4205-a423-1beb1a69aeea" providerId="ADAL" clId="{2BF81CDE-424C-4A52-893A-500D7963A8F1}" dt="2021-10-18T00:38:33.200" v="134" actId="207"/>
          <ac:spMkLst>
            <pc:docMk/>
            <pc:sldMk cId="325561810" sldId="3496"/>
            <ac:spMk id="3" creationId="{906A7C1C-427D-4A9E-84C8-75A07BFAACCA}"/>
          </ac:spMkLst>
        </pc:spChg>
      </pc:sldChg>
      <pc:sldChg chg="modSp mod">
        <pc:chgData name="Cami McIntire" userId="d5d1a3a2-4513-4205-a423-1beb1a69aeea" providerId="ADAL" clId="{2BF81CDE-424C-4A52-893A-500D7963A8F1}" dt="2021-10-18T00:38:20.294" v="132" actId="207"/>
        <pc:sldMkLst>
          <pc:docMk/>
          <pc:sldMk cId="3882022784" sldId="3497"/>
        </pc:sldMkLst>
        <pc:spChg chg="mod">
          <ac:chgData name="Cami McIntire" userId="d5d1a3a2-4513-4205-a423-1beb1a69aeea" providerId="ADAL" clId="{2BF81CDE-424C-4A52-893A-500D7963A8F1}" dt="2021-10-18T00:38:20.294" v="132" actId="207"/>
          <ac:spMkLst>
            <pc:docMk/>
            <pc:sldMk cId="3882022784" sldId="3497"/>
            <ac:spMk id="3" creationId="{906A7C1C-427D-4A9E-84C8-75A07BFAACCA}"/>
          </ac:spMkLst>
        </pc:spChg>
      </pc:sldChg>
      <pc:sldChg chg="modSp mod">
        <pc:chgData name="Cami McIntire" userId="d5d1a3a2-4513-4205-a423-1beb1a69aeea" providerId="ADAL" clId="{2BF81CDE-424C-4A52-893A-500D7963A8F1}" dt="2021-10-18T00:37:54.655" v="130" actId="207"/>
        <pc:sldMkLst>
          <pc:docMk/>
          <pc:sldMk cId="137266680" sldId="3498"/>
        </pc:sldMkLst>
        <pc:spChg chg="mod">
          <ac:chgData name="Cami McIntire" userId="d5d1a3a2-4513-4205-a423-1beb1a69aeea" providerId="ADAL" clId="{2BF81CDE-424C-4A52-893A-500D7963A8F1}" dt="2021-10-18T00:37:54.655" v="130" actId="207"/>
          <ac:spMkLst>
            <pc:docMk/>
            <pc:sldMk cId="137266680" sldId="3498"/>
            <ac:spMk id="3" creationId="{906A7C1C-427D-4A9E-84C8-75A07BFAACCA}"/>
          </ac:spMkLst>
        </pc:spChg>
      </pc:sldChg>
      <pc:sldChg chg="modSp mod">
        <pc:chgData name="Cami McIntire" userId="d5d1a3a2-4513-4205-a423-1beb1a69aeea" providerId="ADAL" clId="{2BF81CDE-424C-4A52-893A-500D7963A8F1}" dt="2021-10-18T00:38:00.150" v="131" actId="207"/>
        <pc:sldMkLst>
          <pc:docMk/>
          <pc:sldMk cId="2834541525" sldId="3499"/>
        </pc:sldMkLst>
        <pc:spChg chg="mod">
          <ac:chgData name="Cami McIntire" userId="d5d1a3a2-4513-4205-a423-1beb1a69aeea" providerId="ADAL" clId="{2BF81CDE-424C-4A52-893A-500D7963A8F1}" dt="2021-10-18T00:38:00.150" v="131" actId="207"/>
          <ac:spMkLst>
            <pc:docMk/>
            <pc:sldMk cId="2834541525" sldId="3499"/>
            <ac:spMk id="3" creationId="{906A7C1C-427D-4A9E-84C8-75A07BFAACCA}"/>
          </ac:spMkLst>
        </pc:spChg>
      </pc:sldChg>
      <pc:sldChg chg="modTransition">
        <pc:chgData name="Cami McIntire" userId="d5d1a3a2-4513-4205-a423-1beb1a69aeea" providerId="ADAL" clId="{2BF81CDE-424C-4A52-893A-500D7963A8F1}" dt="2021-10-19T20:41:47.120" v="450"/>
        <pc:sldMkLst>
          <pc:docMk/>
          <pc:sldMk cId="464395329" sldId="3506"/>
        </pc:sldMkLst>
      </pc:sldChg>
      <pc:sldChg chg="modSp mod">
        <pc:chgData name="Cami McIntire" userId="d5d1a3a2-4513-4205-a423-1beb1a69aeea" providerId="ADAL" clId="{2BF81CDE-424C-4A52-893A-500D7963A8F1}" dt="2021-10-19T20:46:19.556" v="458" actId="1076"/>
        <pc:sldMkLst>
          <pc:docMk/>
          <pc:sldMk cId="2523699183" sldId="3509"/>
        </pc:sldMkLst>
        <pc:spChg chg="mod">
          <ac:chgData name="Cami McIntire" userId="d5d1a3a2-4513-4205-a423-1beb1a69aeea" providerId="ADAL" clId="{2BF81CDE-424C-4A52-893A-500D7963A8F1}" dt="2021-10-19T20:46:19.556" v="458" actId="1076"/>
          <ac:spMkLst>
            <pc:docMk/>
            <pc:sldMk cId="2523699183" sldId="3509"/>
            <ac:spMk id="4" creationId="{79408363-BD68-49C5-B434-DD3D4F27AE37}"/>
          </ac:spMkLst>
        </pc:spChg>
        <pc:spChg chg="mod">
          <ac:chgData name="Cami McIntire" userId="d5d1a3a2-4513-4205-a423-1beb1a69aeea" providerId="ADAL" clId="{2BF81CDE-424C-4A52-893A-500D7963A8F1}" dt="2021-10-18T00:32:24.965" v="106" actId="20577"/>
          <ac:spMkLst>
            <pc:docMk/>
            <pc:sldMk cId="2523699183" sldId="3509"/>
            <ac:spMk id="7" creationId="{955F8ED3-ED09-4A8E-A95D-C54F54414C16}"/>
          </ac:spMkLst>
        </pc:spChg>
      </pc:sldChg>
      <pc:sldChg chg="ord">
        <pc:chgData name="Cami McIntire" userId="d5d1a3a2-4513-4205-a423-1beb1a69aeea" providerId="ADAL" clId="{2BF81CDE-424C-4A52-893A-500D7963A8F1}" dt="2021-10-18T20:28:25.148" v="351"/>
        <pc:sldMkLst>
          <pc:docMk/>
          <pc:sldMk cId="3336044605" sldId="3534"/>
        </pc:sldMkLst>
      </pc:sldChg>
      <pc:sldChg chg="modSp mod">
        <pc:chgData name="Cami McIntire" userId="d5d1a3a2-4513-4205-a423-1beb1a69aeea" providerId="ADAL" clId="{2BF81CDE-424C-4A52-893A-500D7963A8F1}" dt="2021-10-18T00:34:03.447" v="116" actId="1076"/>
        <pc:sldMkLst>
          <pc:docMk/>
          <pc:sldMk cId="494412539" sldId="3542"/>
        </pc:sldMkLst>
        <pc:spChg chg="mod">
          <ac:chgData name="Cami McIntire" userId="d5d1a3a2-4513-4205-a423-1beb1a69aeea" providerId="ADAL" clId="{2BF81CDE-424C-4A52-893A-500D7963A8F1}" dt="2021-10-18T00:34:03.447" v="116" actId="1076"/>
          <ac:spMkLst>
            <pc:docMk/>
            <pc:sldMk cId="494412539" sldId="3542"/>
            <ac:spMk id="3" creationId="{28E3FE21-A83C-4686-87AB-5230294BCA70}"/>
          </ac:spMkLst>
        </pc:spChg>
        <pc:cxnChg chg="mod">
          <ac:chgData name="Cami McIntire" userId="d5d1a3a2-4513-4205-a423-1beb1a69aeea" providerId="ADAL" clId="{2BF81CDE-424C-4A52-893A-500D7963A8F1}" dt="2021-10-18T00:34:03.447" v="116" actId="1076"/>
          <ac:cxnSpMkLst>
            <pc:docMk/>
            <pc:sldMk cId="494412539" sldId="3542"/>
            <ac:cxnSpMk id="11" creationId="{279C7A7D-E9DC-4E9B-89E1-2558B6AAD23F}"/>
          </ac:cxnSpMkLst>
        </pc:cxnChg>
      </pc:sldChg>
      <pc:sldChg chg="delCm">
        <pc:chgData name="Cami McIntire" userId="d5d1a3a2-4513-4205-a423-1beb1a69aeea" providerId="ADAL" clId="{2BF81CDE-424C-4A52-893A-500D7963A8F1}" dt="2021-10-05T15:44:34.116" v="0" actId="1592"/>
        <pc:sldMkLst>
          <pc:docMk/>
          <pc:sldMk cId="440297152" sldId="3544"/>
        </pc:sldMkLst>
      </pc:sldChg>
      <pc:sldChg chg="modSp mod">
        <pc:chgData name="Cami McIntire" userId="d5d1a3a2-4513-4205-a423-1beb1a69aeea" providerId="ADAL" clId="{2BF81CDE-424C-4A52-893A-500D7963A8F1}" dt="2021-10-18T00:33:18.934" v="113" actId="1076"/>
        <pc:sldMkLst>
          <pc:docMk/>
          <pc:sldMk cId="3957936132" sldId="3546"/>
        </pc:sldMkLst>
        <pc:spChg chg="mod">
          <ac:chgData name="Cami McIntire" userId="d5d1a3a2-4513-4205-a423-1beb1a69aeea" providerId="ADAL" clId="{2BF81CDE-424C-4A52-893A-500D7963A8F1}" dt="2021-10-18T00:33:18.934" v="113" actId="1076"/>
          <ac:spMkLst>
            <pc:docMk/>
            <pc:sldMk cId="3957936132" sldId="3546"/>
            <ac:spMk id="9" creationId="{A14E46D0-FB6A-4012-9D14-25C5D646642C}"/>
          </ac:spMkLst>
        </pc:spChg>
      </pc:sldChg>
      <pc:sldChg chg="del">
        <pc:chgData name="Cami McIntire" userId="d5d1a3a2-4513-4205-a423-1beb1a69aeea" providerId="ADAL" clId="{2BF81CDE-424C-4A52-893A-500D7963A8F1}" dt="2021-10-18T20:23:29.145" v="343" actId="2696"/>
        <pc:sldMkLst>
          <pc:docMk/>
          <pc:sldMk cId="901258156" sldId="3547"/>
        </pc:sldMkLst>
      </pc:sldChg>
      <pc:sldChg chg="modSp mod modTransition addCm delCm modCm">
        <pc:chgData name="Cami McIntire" userId="d5d1a3a2-4513-4205-a423-1beb1a69aeea" providerId="ADAL" clId="{2BF81CDE-424C-4A52-893A-500D7963A8F1}" dt="2021-10-19T20:41:46.151" v="449"/>
        <pc:sldMkLst>
          <pc:docMk/>
          <pc:sldMk cId="2051579291" sldId="3548"/>
        </pc:sldMkLst>
        <pc:graphicFrameChg chg="mod modGraphic">
          <ac:chgData name="Cami McIntire" userId="d5d1a3a2-4513-4205-a423-1beb1a69aeea" providerId="ADAL" clId="{2BF81CDE-424C-4A52-893A-500D7963A8F1}" dt="2021-10-19T00:53:36.150" v="360" actId="2165"/>
          <ac:graphicFrameMkLst>
            <pc:docMk/>
            <pc:sldMk cId="2051579291" sldId="3548"/>
            <ac:graphicFrameMk id="11" creationId="{6EBD4FF0-FB82-41E1-9B43-E68A360DBA66}"/>
          </ac:graphicFrameMkLst>
        </pc:graphicFrameChg>
      </pc:sldChg>
      <pc:sldChg chg="modSp mod">
        <pc:chgData name="Cami McIntire" userId="d5d1a3a2-4513-4205-a423-1beb1a69aeea" providerId="ADAL" clId="{2BF81CDE-424C-4A52-893A-500D7963A8F1}" dt="2021-10-18T00:38:54.957" v="136" actId="207"/>
        <pc:sldMkLst>
          <pc:docMk/>
          <pc:sldMk cId="2983752617" sldId="3549"/>
        </pc:sldMkLst>
        <pc:spChg chg="mod">
          <ac:chgData name="Cami McIntire" userId="d5d1a3a2-4513-4205-a423-1beb1a69aeea" providerId="ADAL" clId="{2BF81CDE-424C-4A52-893A-500D7963A8F1}" dt="2021-10-18T00:38:54.957" v="136" actId="207"/>
          <ac:spMkLst>
            <pc:docMk/>
            <pc:sldMk cId="2983752617" sldId="3549"/>
            <ac:spMk id="3" creationId="{906A7C1C-427D-4A9E-84C8-75A07BFAACCA}"/>
          </ac:spMkLst>
        </pc:spChg>
      </pc:sldChg>
      <pc:sldChg chg="modSp mod">
        <pc:chgData name="Cami McIntire" userId="d5d1a3a2-4513-4205-a423-1beb1a69aeea" providerId="ADAL" clId="{2BF81CDE-424C-4A52-893A-500D7963A8F1}" dt="2021-10-18T00:38:49.828" v="135" actId="207"/>
        <pc:sldMkLst>
          <pc:docMk/>
          <pc:sldMk cId="1503687297" sldId="3550"/>
        </pc:sldMkLst>
        <pc:spChg chg="mod">
          <ac:chgData name="Cami McIntire" userId="d5d1a3a2-4513-4205-a423-1beb1a69aeea" providerId="ADAL" clId="{2BF81CDE-424C-4A52-893A-500D7963A8F1}" dt="2021-10-18T00:38:49.828" v="135" actId="207"/>
          <ac:spMkLst>
            <pc:docMk/>
            <pc:sldMk cId="1503687297" sldId="3550"/>
            <ac:spMk id="3" creationId="{906A7C1C-427D-4A9E-84C8-75A07BFAACCA}"/>
          </ac:spMkLst>
        </pc:spChg>
      </pc:sldChg>
      <pc:sldChg chg="new del ord modNotesTx">
        <pc:chgData name="Cami McIntire" userId="d5d1a3a2-4513-4205-a423-1beb1a69aeea" providerId="ADAL" clId="{2BF81CDE-424C-4A52-893A-500D7963A8F1}" dt="2021-10-18T20:11:24.159" v="296" actId="47"/>
        <pc:sldMkLst>
          <pc:docMk/>
          <pc:sldMk cId="2639062946" sldId="3552"/>
        </pc:sldMkLst>
      </pc:sldChg>
      <pc:sldChg chg="addSp delSp modSp add mod setBg delAnim delDesignElem">
        <pc:chgData name="Cami McIntire" userId="d5d1a3a2-4513-4205-a423-1beb1a69aeea" providerId="ADAL" clId="{2BF81CDE-424C-4A52-893A-500D7963A8F1}" dt="2021-10-18T20:11:59.524" v="311" actId="478"/>
        <pc:sldMkLst>
          <pc:docMk/>
          <pc:sldMk cId="4158449325" sldId="3552"/>
        </pc:sldMkLst>
        <pc:spChg chg="add mod">
          <ac:chgData name="Cami McIntire" userId="d5d1a3a2-4513-4205-a423-1beb1a69aeea" providerId="ADAL" clId="{2BF81CDE-424C-4A52-893A-500D7963A8F1}" dt="2021-10-18T20:11:54.375" v="309"/>
          <ac:spMkLst>
            <pc:docMk/>
            <pc:sldMk cId="4158449325" sldId="3552"/>
            <ac:spMk id="2" creationId="{2CC5DA97-1528-435B-873A-FB8CE896A291}"/>
          </ac:spMkLst>
        </pc:spChg>
        <pc:spChg chg="del">
          <ac:chgData name="Cami McIntire" userId="d5d1a3a2-4513-4205-a423-1beb1a69aeea" providerId="ADAL" clId="{2BF81CDE-424C-4A52-893A-500D7963A8F1}" dt="2021-10-18T20:11:57.374" v="310" actId="478"/>
          <ac:spMkLst>
            <pc:docMk/>
            <pc:sldMk cId="4158449325" sldId="3552"/>
            <ac:spMk id="4" creationId="{0D8E195C-6435-EE49-A793-2E9AD0066966}"/>
          </ac:spMkLst>
        </pc:spChg>
        <pc:spChg chg="add del mod">
          <ac:chgData name="Cami McIntire" userId="d5d1a3a2-4513-4205-a423-1beb1a69aeea" providerId="ADAL" clId="{2BF81CDE-424C-4A52-893A-500D7963A8F1}" dt="2021-10-18T20:11:59.524" v="311" actId="478"/>
          <ac:spMkLst>
            <pc:docMk/>
            <pc:sldMk cId="4158449325" sldId="3552"/>
            <ac:spMk id="5" creationId="{B2FF6439-DDB9-4DDD-82AB-A55F3A303416}"/>
          </ac:spMkLst>
        </pc:spChg>
        <pc:spChg chg="del">
          <ac:chgData name="Cami McIntire" userId="d5d1a3a2-4513-4205-a423-1beb1a69aeea" providerId="ADAL" clId="{2BF81CDE-424C-4A52-893A-500D7963A8F1}" dt="2021-10-18T20:11:25.769" v="298"/>
          <ac:spMkLst>
            <pc:docMk/>
            <pc:sldMk cId="4158449325" sldId="3552"/>
            <ac:spMk id="9" creationId="{6F5A5072-7B47-4D32-B52A-4EBBF590B8A5}"/>
          </ac:spMkLst>
        </pc:spChg>
        <pc:spChg chg="del">
          <ac:chgData name="Cami McIntire" userId="d5d1a3a2-4513-4205-a423-1beb1a69aeea" providerId="ADAL" clId="{2BF81CDE-424C-4A52-893A-500D7963A8F1}" dt="2021-10-18T20:11:25.769" v="298"/>
          <ac:spMkLst>
            <pc:docMk/>
            <pc:sldMk cId="4158449325" sldId="3552"/>
            <ac:spMk id="11" creationId="{9715DAF0-AE1B-46C9-8A6B-DB2AA05AB91D}"/>
          </ac:spMkLst>
        </pc:spChg>
        <pc:spChg chg="del">
          <ac:chgData name="Cami McIntire" userId="d5d1a3a2-4513-4205-a423-1beb1a69aeea" providerId="ADAL" clId="{2BF81CDE-424C-4A52-893A-500D7963A8F1}" dt="2021-10-18T20:11:25.769" v="298"/>
          <ac:spMkLst>
            <pc:docMk/>
            <pc:sldMk cId="4158449325" sldId="3552"/>
            <ac:spMk id="13" creationId="{6016219D-510E-4184-9090-6D5578A87BD1}"/>
          </ac:spMkLst>
        </pc:spChg>
        <pc:spChg chg="del">
          <ac:chgData name="Cami McIntire" userId="d5d1a3a2-4513-4205-a423-1beb1a69aeea" providerId="ADAL" clId="{2BF81CDE-424C-4A52-893A-500D7963A8F1}" dt="2021-10-18T20:11:25.769" v="298"/>
          <ac:spMkLst>
            <pc:docMk/>
            <pc:sldMk cId="4158449325" sldId="3552"/>
            <ac:spMk id="15" creationId="{AFF4A713-7B75-4B21-90D7-5AB19547C728}"/>
          </ac:spMkLst>
        </pc:spChg>
        <pc:spChg chg="del">
          <ac:chgData name="Cami McIntire" userId="d5d1a3a2-4513-4205-a423-1beb1a69aeea" providerId="ADAL" clId="{2BF81CDE-424C-4A52-893A-500D7963A8F1}" dt="2021-10-18T20:11:25.769" v="298"/>
          <ac:spMkLst>
            <pc:docMk/>
            <pc:sldMk cId="4158449325" sldId="3552"/>
            <ac:spMk id="17" creationId="{DC631C0B-6DA6-4E57-8231-CE32B3434A7E}"/>
          </ac:spMkLst>
        </pc:spChg>
        <pc:spChg chg="del">
          <ac:chgData name="Cami McIntire" userId="d5d1a3a2-4513-4205-a423-1beb1a69aeea" providerId="ADAL" clId="{2BF81CDE-424C-4A52-893A-500D7963A8F1}" dt="2021-10-18T20:11:25.769" v="298"/>
          <ac:spMkLst>
            <pc:docMk/>
            <pc:sldMk cId="4158449325" sldId="3552"/>
            <ac:spMk id="19" creationId="{C29501E6-A978-4A61-9689-9085AF97A53A}"/>
          </ac:spMkLst>
        </pc:spChg>
      </pc:sldChg>
      <pc:sldChg chg="addSp delSp modSp add del mod modAnim">
        <pc:chgData name="Cami McIntire" userId="d5d1a3a2-4513-4205-a423-1beb1a69aeea" providerId="ADAL" clId="{2BF81CDE-424C-4A52-893A-500D7963A8F1}" dt="2021-10-19T16:02:34.359" v="443" actId="47"/>
        <pc:sldMkLst>
          <pc:docMk/>
          <pc:sldMk cId="1931189129" sldId="3554"/>
        </pc:sldMkLst>
        <pc:spChg chg="mod">
          <ac:chgData name="Cami McIntire" userId="d5d1a3a2-4513-4205-a423-1beb1a69aeea" providerId="ADAL" clId="{2BF81CDE-424C-4A52-893A-500D7963A8F1}" dt="2021-10-19T15:57:37.565" v="363"/>
          <ac:spMkLst>
            <pc:docMk/>
            <pc:sldMk cId="1931189129" sldId="3554"/>
            <ac:spMk id="10" creationId="{CB60408E-B7B1-4910-8151-B500E69DC270}"/>
          </ac:spMkLst>
        </pc:spChg>
        <pc:spChg chg="mod">
          <ac:chgData name="Cami McIntire" userId="d5d1a3a2-4513-4205-a423-1beb1a69aeea" providerId="ADAL" clId="{2BF81CDE-424C-4A52-893A-500D7963A8F1}" dt="2021-10-19T15:57:37.565" v="363"/>
          <ac:spMkLst>
            <pc:docMk/>
            <pc:sldMk cId="1931189129" sldId="3554"/>
            <ac:spMk id="11" creationId="{C3144CA9-3FCD-43D5-BE3F-FFB4B52BDDAE}"/>
          </ac:spMkLst>
        </pc:spChg>
        <pc:spChg chg="add del mod">
          <ac:chgData name="Cami McIntire" userId="d5d1a3a2-4513-4205-a423-1beb1a69aeea" providerId="ADAL" clId="{2BF81CDE-424C-4A52-893A-500D7963A8F1}" dt="2021-10-19T15:57:39.171" v="366"/>
          <ac:spMkLst>
            <pc:docMk/>
            <pc:sldMk cId="1931189129" sldId="3554"/>
            <ac:spMk id="12" creationId="{C3B1BED1-F2B3-4EE6-9C8F-31115F69A6F4}"/>
          </ac:spMkLst>
        </pc:spChg>
        <pc:spChg chg="add del mod">
          <ac:chgData name="Cami McIntire" userId="d5d1a3a2-4513-4205-a423-1beb1a69aeea" providerId="ADAL" clId="{2BF81CDE-424C-4A52-893A-500D7963A8F1}" dt="2021-10-19T15:57:39.171" v="366"/>
          <ac:spMkLst>
            <pc:docMk/>
            <pc:sldMk cId="1931189129" sldId="3554"/>
            <ac:spMk id="13" creationId="{A203258E-1B9E-4C7E-970A-4FBF20F0C796}"/>
          </ac:spMkLst>
        </pc:spChg>
        <pc:spChg chg="add del mod">
          <ac:chgData name="Cami McIntire" userId="d5d1a3a2-4513-4205-a423-1beb1a69aeea" providerId="ADAL" clId="{2BF81CDE-424C-4A52-893A-500D7963A8F1}" dt="2021-10-19T15:57:39.171" v="366"/>
          <ac:spMkLst>
            <pc:docMk/>
            <pc:sldMk cId="1931189129" sldId="3554"/>
            <ac:spMk id="14" creationId="{3AEE68F0-245A-4130-87B8-8EAA47B783A5}"/>
          </ac:spMkLst>
        </pc:spChg>
        <pc:spChg chg="add del mod">
          <ac:chgData name="Cami McIntire" userId="d5d1a3a2-4513-4205-a423-1beb1a69aeea" providerId="ADAL" clId="{2BF81CDE-424C-4A52-893A-500D7963A8F1}" dt="2021-10-19T15:57:39.171" v="366"/>
          <ac:spMkLst>
            <pc:docMk/>
            <pc:sldMk cId="1931189129" sldId="3554"/>
            <ac:spMk id="15" creationId="{D8244532-1E6F-450A-B804-F17D02F441EA}"/>
          </ac:spMkLst>
        </pc:spChg>
        <pc:spChg chg="mod">
          <ac:chgData name="Cami McIntire" userId="d5d1a3a2-4513-4205-a423-1beb1a69aeea" providerId="ADAL" clId="{2BF81CDE-424C-4A52-893A-500D7963A8F1}" dt="2021-10-19T15:57:46.542" v="367"/>
          <ac:spMkLst>
            <pc:docMk/>
            <pc:sldMk cId="1931189129" sldId="3554"/>
            <ac:spMk id="17" creationId="{090CDA4F-6644-4157-A7D6-F1292FE4AB93}"/>
          </ac:spMkLst>
        </pc:spChg>
        <pc:spChg chg="mod">
          <ac:chgData name="Cami McIntire" userId="d5d1a3a2-4513-4205-a423-1beb1a69aeea" providerId="ADAL" clId="{2BF81CDE-424C-4A52-893A-500D7963A8F1}" dt="2021-10-19T15:57:46.542" v="367"/>
          <ac:spMkLst>
            <pc:docMk/>
            <pc:sldMk cId="1931189129" sldId="3554"/>
            <ac:spMk id="18" creationId="{A950463A-7EC2-4CB6-A351-81B41A26423F}"/>
          </ac:spMkLst>
        </pc:spChg>
        <pc:spChg chg="mod">
          <ac:chgData name="Cami McIntire" userId="d5d1a3a2-4513-4205-a423-1beb1a69aeea" providerId="ADAL" clId="{2BF81CDE-424C-4A52-893A-500D7963A8F1}" dt="2021-10-19T15:57:46.542" v="367"/>
          <ac:spMkLst>
            <pc:docMk/>
            <pc:sldMk cId="1931189129" sldId="3554"/>
            <ac:spMk id="20" creationId="{08902EEF-60B5-4ED2-AC72-C5EBA33E1D41}"/>
          </ac:spMkLst>
        </pc:spChg>
        <pc:spChg chg="mod">
          <ac:chgData name="Cami McIntire" userId="d5d1a3a2-4513-4205-a423-1beb1a69aeea" providerId="ADAL" clId="{2BF81CDE-424C-4A52-893A-500D7963A8F1}" dt="2021-10-19T15:57:46.542" v="367"/>
          <ac:spMkLst>
            <pc:docMk/>
            <pc:sldMk cId="1931189129" sldId="3554"/>
            <ac:spMk id="21" creationId="{E57EFCE4-B63B-4178-8BF1-FDE2CB515B21}"/>
          </ac:spMkLst>
        </pc:spChg>
        <pc:spChg chg="mod">
          <ac:chgData name="Cami McIntire" userId="d5d1a3a2-4513-4205-a423-1beb1a69aeea" providerId="ADAL" clId="{2BF81CDE-424C-4A52-893A-500D7963A8F1}" dt="2021-10-19T15:57:46.542" v="367"/>
          <ac:spMkLst>
            <pc:docMk/>
            <pc:sldMk cId="1931189129" sldId="3554"/>
            <ac:spMk id="23" creationId="{DE2F724E-328B-4AC6-BFCF-72A0A8C7489C}"/>
          </ac:spMkLst>
        </pc:spChg>
        <pc:spChg chg="mod">
          <ac:chgData name="Cami McIntire" userId="d5d1a3a2-4513-4205-a423-1beb1a69aeea" providerId="ADAL" clId="{2BF81CDE-424C-4A52-893A-500D7963A8F1}" dt="2021-10-19T15:57:46.542" v="367"/>
          <ac:spMkLst>
            <pc:docMk/>
            <pc:sldMk cId="1931189129" sldId="3554"/>
            <ac:spMk id="24" creationId="{8F9F8F09-66DF-4407-99F5-B513CFFCA944}"/>
          </ac:spMkLst>
        </pc:spChg>
        <pc:spChg chg="add del mod">
          <ac:chgData name="Cami McIntire" userId="d5d1a3a2-4513-4205-a423-1beb1a69aeea" providerId="ADAL" clId="{2BF81CDE-424C-4A52-893A-500D7963A8F1}" dt="2021-10-19T15:57:55.709" v="372"/>
          <ac:spMkLst>
            <pc:docMk/>
            <pc:sldMk cId="1931189129" sldId="3554"/>
            <ac:spMk id="25" creationId="{93F712A8-D129-45FC-9676-D82971B6076E}"/>
          </ac:spMkLst>
        </pc:spChg>
        <pc:spChg chg="add del mod">
          <ac:chgData name="Cami McIntire" userId="d5d1a3a2-4513-4205-a423-1beb1a69aeea" providerId="ADAL" clId="{2BF81CDE-424C-4A52-893A-500D7963A8F1}" dt="2021-10-19T15:57:55.709" v="372"/>
          <ac:spMkLst>
            <pc:docMk/>
            <pc:sldMk cId="1931189129" sldId="3554"/>
            <ac:spMk id="26" creationId="{D45E8231-8004-4C4F-B8D8-0F214CA05E61}"/>
          </ac:spMkLst>
        </pc:spChg>
        <pc:spChg chg="add del mod">
          <ac:chgData name="Cami McIntire" userId="d5d1a3a2-4513-4205-a423-1beb1a69aeea" providerId="ADAL" clId="{2BF81CDE-424C-4A52-893A-500D7963A8F1}" dt="2021-10-19T15:57:55.709" v="372"/>
          <ac:spMkLst>
            <pc:docMk/>
            <pc:sldMk cId="1931189129" sldId="3554"/>
            <ac:spMk id="27" creationId="{E09D8645-F513-438A-808F-6DAD526ABDED}"/>
          </ac:spMkLst>
        </pc:spChg>
        <pc:spChg chg="add del mod">
          <ac:chgData name="Cami McIntire" userId="d5d1a3a2-4513-4205-a423-1beb1a69aeea" providerId="ADAL" clId="{2BF81CDE-424C-4A52-893A-500D7963A8F1}" dt="2021-10-19T15:57:55.709" v="372"/>
          <ac:spMkLst>
            <pc:docMk/>
            <pc:sldMk cId="1931189129" sldId="3554"/>
            <ac:spMk id="28" creationId="{55D887C1-6D54-4474-978F-5EC017559749}"/>
          </ac:spMkLst>
        </pc:spChg>
        <pc:spChg chg="add del mod">
          <ac:chgData name="Cami McIntire" userId="d5d1a3a2-4513-4205-a423-1beb1a69aeea" providerId="ADAL" clId="{2BF81CDE-424C-4A52-893A-500D7963A8F1}" dt="2021-10-19T15:57:55.709" v="372"/>
          <ac:spMkLst>
            <pc:docMk/>
            <pc:sldMk cId="1931189129" sldId="3554"/>
            <ac:spMk id="29" creationId="{0A87A3F9-6EB8-4BBF-852E-D0F18E246569}"/>
          </ac:spMkLst>
        </pc:spChg>
        <pc:spChg chg="mod">
          <ac:chgData name="Cami McIntire" userId="d5d1a3a2-4513-4205-a423-1beb1a69aeea" providerId="ADAL" clId="{2BF81CDE-424C-4A52-893A-500D7963A8F1}" dt="2021-10-19T15:59:36.044" v="398" actId="1076"/>
          <ac:spMkLst>
            <pc:docMk/>
            <pc:sldMk cId="1931189129" sldId="3554"/>
            <ac:spMk id="34" creationId="{0F79D560-0CF0-4D4E-9D6B-D80B2B9BE62D}"/>
          </ac:spMkLst>
        </pc:spChg>
        <pc:spChg chg="mod">
          <ac:chgData name="Cami McIntire" userId="d5d1a3a2-4513-4205-a423-1beb1a69aeea" providerId="ADAL" clId="{2BF81CDE-424C-4A52-893A-500D7963A8F1}" dt="2021-10-19T15:59:55.470" v="405" actId="1076"/>
          <ac:spMkLst>
            <pc:docMk/>
            <pc:sldMk cId="1931189129" sldId="3554"/>
            <ac:spMk id="35" creationId="{41A385AC-DEF4-4E9C-BCBC-445D4BBCA923}"/>
          </ac:spMkLst>
        </pc:spChg>
        <pc:spChg chg="mod">
          <ac:chgData name="Cami McIntire" userId="d5d1a3a2-4513-4205-a423-1beb1a69aeea" providerId="ADAL" clId="{2BF81CDE-424C-4A52-893A-500D7963A8F1}" dt="2021-10-19T16:00:14.006" v="410" actId="1076"/>
          <ac:spMkLst>
            <pc:docMk/>
            <pc:sldMk cId="1931189129" sldId="3554"/>
            <ac:spMk id="36" creationId="{7597051C-3111-4059-9A1C-BC44C5EAF8B6}"/>
          </ac:spMkLst>
        </pc:spChg>
        <pc:spChg chg="mod">
          <ac:chgData name="Cami McIntire" userId="d5d1a3a2-4513-4205-a423-1beb1a69aeea" providerId="ADAL" clId="{2BF81CDE-424C-4A52-893A-500D7963A8F1}" dt="2021-10-19T16:00:22.225" v="411" actId="1076"/>
          <ac:spMkLst>
            <pc:docMk/>
            <pc:sldMk cId="1931189129" sldId="3554"/>
            <ac:spMk id="37" creationId="{97FCE31A-FD51-4782-B3B1-808E1FB0CC3D}"/>
          </ac:spMkLst>
        </pc:spChg>
        <pc:spChg chg="mod">
          <ac:chgData name="Cami McIntire" userId="d5d1a3a2-4513-4205-a423-1beb1a69aeea" providerId="ADAL" clId="{2BF81CDE-424C-4A52-893A-500D7963A8F1}" dt="2021-10-19T16:00:45.836" v="418" actId="1076"/>
          <ac:spMkLst>
            <pc:docMk/>
            <pc:sldMk cId="1931189129" sldId="3554"/>
            <ac:spMk id="38" creationId="{0DCA8AE2-9405-46BB-9972-C1C4DAA7FAA4}"/>
          </ac:spMkLst>
        </pc:spChg>
        <pc:spChg chg="mod">
          <ac:chgData name="Cami McIntire" userId="d5d1a3a2-4513-4205-a423-1beb1a69aeea" providerId="ADAL" clId="{2BF81CDE-424C-4A52-893A-500D7963A8F1}" dt="2021-10-19T15:59:05.272" v="389" actId="1076"/>
          <ac:spMkLst>
            <pc:docMk/>
            <pc:sldMk cId="1931189129" sldId="3554"/>
            <ac:spMk id="39" creationId="{14FDD800-27F7-4944-BE80-4051BD511FD0}"/>
          </ac:spMkLst>
        </pc:spChg>
        <pc:spChg chg="mod">
          <ac:chgData name="Cami McIntire" userId="d5d1a3a2-4513-4205-a423-1beb1a69aeea" providerId="ADAL" clId="{2BF81CDE-424C-4A52-893A-500D7963A8F1}" dt="2021-10-19T16:00:10.387" v="409" actId="1076"/>
          <ac:spMkLst>
            <pc:docMk/>
            <pc:sldMk cId="1931189129" sldId="3554"/>
            <ac:spMk id="40" creationId="{748DDF1C-22CF-4D5B-A073-D8181FAD5B6F}"/>
          </ac:spMkLst>
        </pc:spChg>
        <pc:spChg chg="mod">
          <ac:chgData name="Cami McIntire" userId="d5d1a3a2-4513-4205-a423-1beb1a69aeea" providerId="ADAL" clId="{2BF81CDE-424C-4A52-893A-500D7963A8F1}" dt="2021-10-19T15:58:07.872" v="373"/>
          <ac:spMkLst>
            <pc:docMk/>
            <pc:sldMk cId="1931189129" sldId="3554"/>
            <ac:spMk id="41" creationId="{8514DDC8-0C6E-45CF-AA1A-E491CA2BAF2F}"/>
          </ac:spMkLst>
        </pc:spChg>
        <pc:spChg chg="mod">
          <ac:chgData name="Cami McIntire" userId="d5d1a3a2-4513-4205-a423-1beb1a69aeea" providerId="ADAL" clId="{2BF81CDE-424C-4A52-893A-500D7963A8F1}" dt="2021-10-19T16:00:27.918" v="412" actId="1076"/>
          <ac:spMkLst>
            <pc:docMk/>
            <pc:sldMk cId="1931189129" sldId="3554"/>
            <ac:spMk id="42" creationId="{0E842EE3-292C-4B8C-8063-C7DCF65AEA93}"/>
          </ac:spMkLst>
        </pc:spChg>
        <pc:spChg chg="mod">
          <ac:chgData name="Cami McIntire" userId="d5d1a3a2-4513-4205-a423-1beb1a69aeea" providerId="ADAL" clId="{2BF81CDE-424C-4A52-893A-500D7963A8F1}" dt="2021-10-19T15:58:07.872" v="373"/>
          <ac:spMkLst>
            <pc:docMk/>
            <pc:sldMk cId="1931189129" sldId="3554"/>
            <ac:spMk id="43" creationId="{993716BE-D230-4E3F-859F-DEE2E6B85D30}"/>
          </ac:spMkLst>
        </pc:spChg>
        <pc:spChg chg="mod">
          <ac:chgData name="Cami McIntire" userId="d5d1a3a2-4513-4205-a423-1beb1a69aeea" providerId="ADAL" clId="{2BF81CDE-424C-4A52-893A-500D7963A8F1}" dt="2021-10-19T15:59:59.618" v="406" actId="1076"/>
          <ac:spMkLst>
            <pc:docMk/>
            <pc:sldMk cId="1931189129" sldId="3554"/>
            <ac:spMk id="44" creationId="{AE8324F5-ACFC-4359-B459-0E02F6317195}"/>
          </ac:spMkLst>
        </pc:spChg>
        <pc:spChg chg="del">
          <ac:chgData name="Cami McIntire" userId="d5d1a3a2-4513-4205-a423-1beb1a69aeea" providerId="ADAL" clId="{2BF81CDE-424C-4A52-893A-500D7963A8F1}" dt="2021-10-19T15:57:25.082" v="362" actId="478"/>
          <ac:spMkLst>
            <pc:docMk/>
            <pc:sldMk cId="1931189129" sldId="3554"/>
            <ac:spMk id="81" creationId="{00000000-0000-0000-0000-000000000000}"/>
          </ac:spMkLst>
        </pc:spChg>
        <pc:grpChg chg="add del mod">
          <ac:chgData name="Cami McIntire" userId="d5d1a3a2-4513-4205-a423-1beb1a69aeea" providerId="ADAL" clId="{2BF81CDE-424C-4A52-893A-500D7963A8F1}" dt="2021-10-19T15:57:39.171" v="366"/>
          <ac:grpSpMkLst>
            <pc:docMk/>
            <pc:sldMk cId="1931189129" sldId="3554"/>
            <ac:grpSpMk id="9" creationId="{62CDAC43-D45D-4F1D-AF8C-6C923373BE37}"/>
          </ac:grpSpMkLst>
        </pc:grpChg>
        <pc:grpChg chg="add del mod">
          <ac:chgData name="Cami McIntire" userId="d5d1a3a2-4513-4205-a423-1beb1a69aeea" providerId="ADAL" clId="{2BF81CDE-424C-4A52-893A-500D7963A8F1}" dt="2021-10-19T15:57:55.709" v="372"/>
          <ac:grpSpMkLst>
            <pc:docMk/>
            <pc:sldMk cId="1931189129" sldId="3554"/>
            <ac:grpSpMk id="16" creationId="{DD7F348D-EDDE-43DE-AC65-66D2AD1FE3D1}"/>
          </ac:grpSpMkLst>
        </pc:grpChg>
        <pc:grpChg chg="add del mod">
          <ac:chgData name="Cami McIntire" userId="d5d1a3a2-4513-4205-a423-1beb1a69aeea" providerId="ADAL" clId="{2BF81CDE-424C-4A52-893A-500D7963A8F1}" dt="2021-10-19T15:57:55.709" v="372"/>
          <ac:grpSpMkLst>
            <pc:docMk/>
            <pc:sldMk cId="1931189129" sldId="3554"/>
            <ac:grpSpMk id="19" creationId="{25C6F336-F58F-4351-9F14-22429F7FF0EE}"/>
          </ac:grpSpMkLst>
        </pc:grpChg>
        <pc:grpChg chg="add del mod">
          <ac:chgData name="Cami McIntire" userId="d5d1a3a2-4513-4205-a423-1beb1a69aeea" providerId="ADAL" clId="{2BF81CDE-424C-4A52-893A-500D7963A8F1}" dt="2021-10-19T15:57:55.709" v="372"/>
          <ac:grpSpMkLst>
            <pc:docMk/>
            <pc:sldMk cId="1931189129" sldId="3554"/>
            <ac:grpSpMk id="22" creationId="{7424EF28-E74D-4D06-9501-8A9A11C27386}"/>
          </ac:grpSpMkLst>
        </pc:grpChg>
        <pc:grpChg chg="add mod">
          <ac:chgData name="Cami McIntire" userId="d5d1a3a2-4513-4205-a423-1beb1a69aeea" providerId="ADAL" clId="{2BF81CDE-424C-4A52-893A-500D7963A8F1}" dt="2021-10-19T16:00:54.029" v="419" actId="1076"/>
          <ac:grpSpMkLst>
            <pc:docMk/>
            <pc:sldMk cId="1931189129" sldId="3554"/>
            <ac:grpSpMk id="30" creationId="{631691A4-3553-482A-8EDC-D5AA73686C1E}"/>
          </ac:grpSpMkLst>
        </pc:grpChg>
        <pc:grpChg chg="mod">
          <ac:chgData name="Cami McIntire" userId="d5d1a3a2-4513-4205-a423-1beb1a69aeea" providerId="ADAL" clId="{2BF81CDE-424C-4A52-893A-500D7963A8F1}" dt="2021-10-19T15:58:07.872" v="373"/>
          <ac:grpSpMkLst>
            <pc:docMk/>
            <pc:sldMk cId="1931189129" sldId="3554"/>
            <ac:grpSpMk id="31" creationId="{71D51DAE-51D8-4B02-A9FF-32D5B5E6CA12}"/>
          </ac:grpSpMkLst>
        </pc:grpChg>
        <pc:grpChg chg="mod">
          <ac:chgData name="Cami McIntire" userId="d5d1a3a2-4513-4205-a423-1beb1a69aeea" providerId="ADAL" clId="{2BF81CDE-424C-4A52-893A-500D7963A8F1}" dt="2021-10-19T15:58:07.872" v="373"/>
          <ac:grpSpMkLst>
            <pc:docMk/>
            <pc:sldMk cId="1931189129" sldId="3554"/>
            <ac:grpSpMk id="32" creationId="{6D47DBC2-2A62-48E0-B46B-5A0534308A2A}"/>
          </ac:grpSpMkLst>
        </pc:grpChg>
        <pc:grpChg chg="mod">
          <ac:chgData name="Cami McIntire" userId="d5d1a3a2-4513-4205-a423-1beb1a69aeea" providerId="ADAL" clId="{2BF81CDE-424C-4A52-893A-500D7963A8F1}" dt="2021-10-19T15:58:07.872" v="373"/>
          <ac:grpSpMkLst>
            <pc:docMk/>
            <pc:sldMk cId="1931189129" sldId="3554"/>
            <ac:grpSpMk id="33" creationId="{68B89A31-5F5A-41A8-87A6-864AC49F491A}"/>
          </ac:grpSpMkLst>
        </pc:grpChg>
      </pc:sldChg>
      <pc:sldChg chg="addSp delSp modSp add mod modNotesTx">
        <pc:chgData name="Cami McIntire" userId="d5d1a3a2-4513-4205-a423-1beb1a69aeea" providerId="ADAL" clId="{2BF81CDE-424C-4A52-893A-500D7963A8F1}" dt="2021-10-19T16:02:57.773" v="444" actId="20577"/>
        <pc:sldMkLst>
          <pc:docMk/>
          <pc:sldMk cId="4269262090" sldId="3555"/>
        </pc:sldMkLst>
        <pc:spChg chg="del">
          <ac:chgData name="Cami McIntire" userId="d5d1a3a2-4513-4205-a423-1beb1a69aeea" providerId="ADAL" clId="{2BF81CDE-424C-4A52-893A-500D7963A8F1}" dt="2021-10-19T16:01:18.322" v="422" actId="478"/>
          <ac:spMkLst>
            <pc:docMk/>
            <pc:sldMk cId="4269262090" sldId="3555"/>
            <ac:spMk id="7" creationId="{849EF268-3D36-418C-B948-57655D178872}"/>
          </ac:spMkLst>
        </pc:spChg>
        <pc:spChg chg="mod">
          <ac:chgData name="Cami McIntire" userId="d5d1a3a2-4513-4205-a423-1beb1a69aeea" providerId="ADAL" clId="{2BF81CDE-424C-4A52-893A-500D7963A8F1}" dt="2021-10-19T16:01:19.954" v="424"/>
          <ac:spMkLst>
            <pc:docMk/>
            <pc:sldMk cId="4269262090" sldId="3555"/>
            <ac:spMk id="26" creationId="{3D3788C6-3D63-4D0E-96EE-33EDE7FE9452}"/>
          </ac:spMkLst>
        </pc:spChg>
        <pc:spChg chg="mod">
          <ac:chgData name="Cami McIntire" userId="d5d1a3a2-4513-4205-a423-1beb1a69aeea" providerId="ADAL" clId="{2BF81CDE-424C-4A52-893A-500D7963A8F1}" dt="2021-10-19T16:01:19.954" v="424"/>
          <ac:spMkLst>
            <pc:docMk/>
            <pc:sldMk cId="4269262090" sldId="3555"/>
            <ac:spMk id="27" creationId="{54898623-6FAC-4C2B-B206-77FEAFAFA189}"/>
          </ac:spMkLst>
        </pc:spChg>
        <pc:spChg chg="mod">
          <ac:chgData name="Cami McIntire" userId="d5d1a3a2-4513-4205-a423-1beb1a69aeea" providerId="ADAL" clId="{2BF81CDE-424C-4A52-893A-500D7963A8F1}" dt="2021-10-19T16:01:19.954" v="424"/>
          <ac:spMkLst>
            <pc:docMk/>
            <pc:sldMk cId="4269262090" sldId="3555"/>
            <ac:spMk id="28" creationId="{98BC1216-13EF-4506-A4FE-C8F29E3EAD8F}"/>
          </ac:spMkLst>
        </pc:spChg>
        <pc:spChg chg="mod">
          <ac:chgData name="Cami McIntire" userId="d5d1a3a2-4513-4205-a423-1beb1a69aeea" providerId="ADAL" clId="{2BF81CDE-424C-4A52-893A-500D7963A8F1}" dt="2021-10-19T16:01:19.954" v="424"/>
          <ac:spMkLst>
            <pc:docMk/>
            <pc:sldMk cId="4269262090" sldId="3555"/>
            <ac:spMk id="29" creationId="{3B29B74E-F39C-4EF7-8B53-E0D935C10F1E}"/>
          </ac:spMkLst>
        </pc:spChg>
        <pc:spChg chg="mod">
          <ac:chgData name="Cami McIntire" userId="d5d1a3a2-4513-4205-a423-1beb1a69aeea" providerId="ADAL" clId="{2BF81CDE-424C-4A52-893A-500D7963A8F1}" dt="2021-10-19T16:01:19.954" v="424"/>
          <ac:spMkLst>
            <pc:docMk/>
            <pc:sldMk cId="4269262090" sldId="3555"/>
            <ac:spMk id="45" creationId="{965D0DB6-40C0-46F1-881B-E55313971F67}"/>
          </ac:spMkLst>
        </pc:spChg>
        <pc:spChg chg="mod">
          <ac:chgData name="Cami McIntire" userId="d5d1a3a2-4513-4205-a423-1beb1a69aeea" providerId="ADAL" clId="{2BF81CDE-424C-4A52-893A-500D7963A8F1}" dt="2021-10-19T16:01:19.954" v="424"/>
          <ac:spMkLst>
            <pc:docMk/>
            <pc:sldMk cId="4269262090" sldId="3555"/>
            <ac:spMk id="46" creationId="{546C4900-3F7F-4EFF-821D-CD0B4ED2E696}"/>
          </ac:spMkLst>
        </pc:spChg>
        <pc:spChg chg="mod">
          <ac:chgData name="Cami McIntire" userId="d5d1a3a2-4513-4205-a423-1beb1a69aeea" providerId="ADAL" clId="{2BF81CDE-424C-4A52-893A-500D7963A8F1}" dt="2021-10-19T16:01:19.954" v="424"/>
          <ac:spMkLst>
            <pc:docMk/>
            <pc:sldMk cId="4269262090" sldId="3555"/>
            <ac:spMk id="47" creationId="{50B97A2B-852E-4CA5-BAF0-7E977B212794}"/>
          </ac:spMkLst>
        </pc:spChg>
        <pc:spChg chg="mod">
          <ac:chgData name="Cami McIntire" userId="d5d1a3a2-4513-4205-a423-1beb1a69aeea" providerId="ADAL" clId="{2BF81CDE-424C-4A52-893A-500D7963A8F1}" dt="2021-10-19T16:01:19.954" v="424"/>
          <ac:spMkLst>
            <pc:docMk/>
            <pc:sldMk cId="4269262090" sldId="3555"/>
            <ac:spMk id="48" creationId="{28264A06-0C2F-4569-A7B5-BDFBA7C8FD2B}"/>
          </ac:spMkLst>
        </pc:spChg>
        <pc:spChg chg="mod">
          <ac:chgData name="Cami McIntire" userId="d5d1a3a2-4513-4205-a423-1beb1a69aeea" providerId="ADAL" clId="{2BF81CDE-424C-4A52-893A-500D7963A8F1}" dt="2021-10-19T16:01:19.954" v="424"/>
          <ac:spMkLst>
            <pc:docMk/>
            <pc:sldMk cId="4269262090" sldId="3555"/>
            <ac:spMk id="49" creationId="{31CCB248-B2CC-47FB-A55F-45F1E5EFFBA4}"/>
          </ac:spMkLst>
        </pc:spChg>
        <pc:spChg chg="mod">
          <ac:chgData name="Cami McIntire" userId="d5d1a3a2-4513-4205-a423-1beb1a69aeea" providerId="ADAL" clId="{2BF81CDE-424C-4A52-893A-500D7963A8F1}" dt="2021-10-19T16:01:19.954" v="424"/>
          <ac:spMkLst>
            <pc:docMk/>
            <pc:sldMk cId="4269262090" sldId="3555"/>
            <ac:spMk id="50" creationId="{33712AB1-16C7-435A-BA48-B6BE489662AB}"/>
          </ac:spMkLst>
        </pc:spChg>
        <pc:spChg chg="mod">
          <ac:chgData name="Cami McIntire" userId="d5d1a3a2-4513-4205-a423-1beb1a69aeea" providerId="ADAL" clId="{2BF81CDE-424C-4A52-893A-500D7963A8F1}" dt="2021-10-19T16:01:19.954" v="424"/>
          <ac:spMkLst>
            <pc:docMk/>
            <pc:sldMk cId="4269262090" sldId="3555"/>
            <ac:spMk id="51" creationId="{985DD421-F4A1-4CCC-A703-9F86870D47AA}"/>
          </ac:spMkLst>
        </pc:spChg>
        <pc:spChg chg="mod">
          <ac:chgData name="Cami McIntire" userId="d5d1a3a2-4513-4205-a423-1beb1a69aeea" providerId="ADAL" clId="{2BF81CDE-424C-4A52-893A-500D7963A8F1}" dt="2021-10-19T16:01:23.891" v="428"/>
          <ac:spMkLst>
            <pc:docMk/>
            <pc:sldMk cId="4269262090" sldId="3555"/>
            <ac:spMk id="56" creationId="{C16D84C5-AE87-450F-A072-6C2E5FB3A89A}"/>
          </ac:spMkLst>
        </pc:spChg>
        <pc:spChg chg="mod">
          <ac:chgData name="Cami McIntire" userId="d5d1a3a2-4513-4205-a423-1beb1a69aeea" providerId="ADAL" clId="{2BF81CDE-424C-4A52-893A-500D7963A8F1}" dt="2021-10-19T16:01:23.891" v="428"/>
          <ac:spMkLst>
            <pc:docMk/>
            <pc:sldMk cId="4269262090" sldId="3555"/>
            <ac:spMk id="57" creationId="{23282505-EB61-4F83-AAC5-D08145CE6971}"/>
          </ac:spMkLst>
        </pc:spChg>
        <pc:spChg chg="mod">
          <ac:chgData name="Cami McIntire" userId="d5d1a3a2-4513-4205-a423-1beb1a69aeea" providerId="ADAL" clId="{2BF81CDE-424C-4A52-893A-500D7963A8F1}" dt="2021-10-19T16:01:23.891" v="428"/>
          <ac:spMkLst>
            <pc:docMk/>
            <pc:sldMk cId="4269262090" sldId="3555"/>
            <ac:spMk id="58" creationId="{B5FC6C6F-2A85-4C82-BD88-7AACC22C2E4E}"/>
          </ac:spMkLst>
        </pc:spChg>
        <pc:spChg chg="mod">
          <ac:chgData name="Cami McIntire" userId="d5d1a3a2-4513-4205-a423-1beb1a69aeea" providerId="ADAL" clId="{2BF81CDE-424C-4A52-893A-500D7963A8F1}" dt="2021-10-19T16:01:23.891" v="428"/>
          <ac:spMkLst>
            <pc:docMk/>
            <pc:sldMk cId="4269262090" sldId="3555"/>
            <ac:spMk id="59" creationId="{45403116-5809-4CEB-80AC-46E0444164BD}"/>
          </ac:spMkLst>
        </pc:spChg>
        <pc:spChg chg="mod">
          <ac:chgData name="Cami McIntire" userId="d5d1a3a2-4513-4205-a423-1beb1a69aeea" providerId="ADAL" clId="{2BF81CDE-424C-4A52-893A-500D7963A8F1}" dt="2021-10-19T16:01:23.891" v="428"/>
          <ac:spMkLst>
            <pc:docMk/>
            <pc:sldMk cId="4269262090" sldId="3555"/>
            <ac:spMk id="60" creationId="{AF0C0672-5ABB-4087-A12B-F94F732A7CFF}"/>
          </ac:spMkLst>
        </pc:spChg>
        <pc:spChg chg="mod">
          <ac:chgData name="Cami McIntire" userId="d5d1a3a2-4513-4205-a423-1beb1a69aeea" providerId="ADAL" clId="{2BF81CDE-424C-4A52-893A-500D7963A8F1}" dt="2021-10-19T16:01:23.891" v="428"/>
          <ac:spMkLst>
            <pc:docMk/>
            <pc:sldMk cId="4269262090" sldId="3555"/>
            <ac:spMk id="61" creationId="{78C6E2CD-7183-4AD2-8FF6-CFD7AC8D6063}"/>
          </ac:spMkLst>
        </pc:spChg>
        <pc:spChg chg="mod">
          <ac:chgData name="Cami McIntire" userId="d5d1a3a2-4513-4205-a423-1beb1a69aeea" providerId="ADAL" clId="{2BF81CDE-424C-4A52-893A-500D7963A8F1}" dt="2021-10-19T16:01:23.891" v="428"/>
          <ac:spMkLst>
            <pc:docMk/>
            <pc:sldMk cId="4269262090" sldId="3555"/>
            <ac:spMk id="62" creationId="{834CFE34-A440-4CEF-8027-34DD4C391F88}"/>
          </ac:spMkLst>
        </pc:spChg>
        <pc:spChg chg="mod">
          <ac:chgData name="Cami McIntire" userId="d5d1a3a2-4513-4205-a423-1beb1a69aeea" providerId="ADAL" clId="{2BF81CDE-424C-4A52-893A-500D7963A8F1}" dt="2021-10-19T16:01:23.891" v="428"/>
          <ac:spMkLst>
            <pc:docMk/>
            <pc:sldMk cId="4269262090" sldId="3555"/>
            <ac:spMk id="63" creationId="{F810AA05-CB75-4DFE-9F9B-0377DA129694}"/>
          </ac:spMkLst>
        </pc:spChg>
        <pc:spChg chg="mod">
          <ac:chgData name="Cami McIntire" userId="d5d1a3a2-4513-4205-a423-1beb1a69aeea" providerId="ADAL" clId="{2BF81CDE-424C-4A52-893A-500D7963A8F1}" dt="2021-10-19T16:01:23.891" v="428"/>
          <ac:spMkLst>
            <pc:docMk/>
            <pc:sldMk cId="4269262090" sldId="3555"/>
            <ac:spMk id="64" creationId="{1AB5BDED-4169-416F-9871-33B0E1BEA197}"/>
          </ac:spMkLst>
        </pc:spChg>
        <pc:spChg chg="mod">
          <ac:chgData name="Cami McIntire" userId="d5d1a3a2-4513-4205-a423-1beb1a69aeea" providerId="ADAL" clId="{2BF81CDE-424C-4A52-893A-500D7963A8F1}" dt="2021-10-19T16:01:23.891" v="428"/>
          <ac:spMkLst>
            <pc:docMk/>
            <pc:sldMk cId="4269262090" sldId="3555"/>
            <ac:spMk id="65" creationId="{35E79CD9-7A35-48E9-AA3D-55F605131A84}"/>
          </ac:spMkLst>
        </pc:spChg>
        <pc:spChg chg="mod">
          <ac:chgData name="Cami McIntire" userId="d5d1a3a2-4513-4205-a423-1beb1a69aeea" providerId="ADAL" clId="{2BF81CDE-424C-4A52-893A-500D7963A8F1}" dt="2021-10-19T16:01:23.891" v="428"/>
          <ac:spMkLst>
            <pc:docMk/>
            <pc:sldMk cId="4269262090" sldId="3555"/>
            <ac:spMk id="66" creationId="{B54CC6C7-4361-4B6F-96CF-6D105EF4A89C}"/>
          </ac:spMkLst>
        </pc:spChg>
        <pc:spChg chg="add mod">
          <ac:chgData name="Cami McIntire" userId="d5d1a3a2-4513-4205-a423-1beb1a69aeea" providerId="ADAL" clId="{2BF81CDE-424C-4A52-893A-500D7963A8F1}" dt="2021-10-19T16:02:11.859" v="437" actId="1076"/>
          <ac:spMkLst>
            <pc:docMk/>
            <pc:sldMk cId="4269262090" sldId="3555"/>
            <ac:spMk id="67" creationId="{CEE151DB-F50F-402A-B8A7-4F93F71A0652}"/>
          </ac:spMkLst>
        </pc:spChg>
        <pc:spChg chg="mod">
          <ac:chgData name="Cami McIntire" userId="d5d1a3a2-4513-4205-a423-1beb1a69aeea" providerId="ADAL" clId="{2BF81CDE-424C-4A52-893A-500D7963A8F1}" dt="2021-10-19T16:02:20.425" v="438"/>
          <ac:spMkLst>
            <pc:docMk/>
            <pc:sldMk cId="4269262090" sldId="3555"/>
            <ac:spMk id="72" creationId="{EA6A5210-9502-4C6C-A3A9-C5CD6B768595}"/>
          </ac:spMkLst>
        </pc:spChg>
        <pc:spChg chg="mod">
          <ac:chgData name="Cami McIntire" userId="d5d1a3a2-4513-4205-a423-1beb1a69aeea" providerId="ADAL" clId="{2BF81CDE-424C-4A52-893A-500D7963A8F1}" dt="2021-10-19T16:02:20.425" v="438"/>
          <ac:spMkLst>
            <pc:docMk/>
            <pc:sldMk cId="4269262090" sldId="3555"/>
            <ac:spMk id="73" creationId="{DAA100A9-559E-4122-9035-A45592B9D5F8}"/>
          </ac:spMkLst>
        </pc:spChg>
        <pc:spChg chg="mod">
          <ac:chgData name="Cami McIntire" userId="d5d1a3a2-4513-4205-a423-1beb1a69aeea" providerId="ADAL" clId="{2BF81CDE-424C-4A52-893A-500D7963A8F1}" dt="2021-10-19T16:02:20.425" v="438"/>
          <ac:spMkLst>
            <pc:docMk/>
            <pc:sldMk cId="4269262090" sldId="3555"/>
            <ac:spMk id="74" creationId="{A465EDE6-E9DD-4C52-AD58-ACCD76CA8370}"/>
          </ac:spMkLst>
        </pc:spChg>
        <pc:spChg chg="mod">
          <ac:chgData name="Cami McIntire" userId="d5d1a3a2-4513-4205-a423-1beb1a69aeea" providerId="ADAL" clId="{2BF81CDE-424C-4A52-893A-500D7963A8F1}" dt="2021-10-19T16:02:20.425" v="438"/>
          <ac:spMkLst>
            <pc:docMk/>
            <pc:sldMk cId="4269262090" sldId="3555"/>
            <ac:spMk id="75" creationId="{6279A172-C0F2-448F-BCAC-512BD27F3DDC}"/>
          </ac:spMkLst>
        </pc:spChg>
        <pc:spChg chg="mod">
          <ac:chgData name="Cami McIntire" userId="d5d1a3a2-4513-4205-a423-1beb1a69aeea" providerId="ADAL" clId="{2BF81CDE-424C-4A52-893A-500D7963A8F1}" dt="2021-10-19T16:02:20.425" v="438"/>
          <ac:spMkLst>
            <pc:docMk/>
            <pc:sldMk cId="4269262090" sldId="3555"/>
            <ac:spMk id="76" creationId="{4BC9D57B-4A2D-48AD-9B86-FC1C904A0ADF}"/>
          </ac:spMkLst>
        </pc:spChg>
        <pc:spChg chg="mod">
          <ac:chgData name="Cami McIntire" userId="d5d1a3a2-4513-4205-a423-1beb1a69aeea" providerId="ADAL" clId="{2BF81CDE-424C-4A52-893A-500D7963A8F1}" dt="2021-10-19T16:02:20.425" v="438"/>
          <ac:spMkLst>
            <pc:docMk/>
            <pc:sldMk cId="4269262090" sldId="3555"/>
            <ac:spMk id="77" creationId="{7FA254EC-27F9-425F-BC09-12D444647489}"/>
          </ac:spMkLst>
        </pc:spChg>
        <pc:spChg chg="mod">
          <ac:chgData name="Cami McIntire" userId="d5d1a3a2-4513-4205-a423-1beb1a69aeea" providerId="ADAL" clId="{2BF81CDE-424C-4A52-893A-500D7963A8F1}" dt="2021-10-19T16:02:20.425" v="438"/>
          <ac:spMkLst>
            <pc:docMk/>
            <pc:sldMk cId="4269262090" sldId="3555"/>
            <ac:spMk id="78" creationId="{F5FA987A-859E-4E43-BC76-F7D9C821AB68}"/>
          </ac:spMkLst>
        </pc:spChg>
        <pc:spChg chg="mod">
          <ac:chgData name="Cami McIntire" userId="d5d1a3a2-4513-4205-a423-1beb1a69aeea" providerId="ADAL" clId="{2BF81CDE-424C-4A52-893A-500D7963A8F1}" dt="2021-10-19T16:02:20.425" v="438"/>
          <ac:spMkLst>
            <pc:docMk/>
            <pc:sldMk cId="4269262090" sldId="3555"/>
            <ac:spMk id="79" creationId="{1F9104EA-EB1F-4E3F-BC40-C32229973F8E}"/>
          </ac:spMkLst>
        </pc:spChg>
        <pc:spChg chg="mod">
          <ac:chgData name="Cami McIntire" userId="d5d1a3a2-4513-4205-a423-1beb1a69aeea" providerId="ADAL" clId="{2BF81CDE-424C-4A52-893A-500D7963A8F1}" dt="2021-10-19T16:02:20.425" v="438"/>
          <ac:spMkLst>
            <pc:docMk/>
            <pc:sldMk cId="4269262090" sldId="3555"/>
            <ac:spMk id="80" creationId="{9B9CA991-BD7E-48AB-A4A1-48789C5FF152}"/>
          </ac:spMkLst>
        </pc:spChg>
        <pc:spChg chg="mod">
          <ac:chgData name="Cami McIntire" userId="d5d1a3a2-4513-4205-a423-1beb1a69aeea" providerId="ADAL" clId="{2BF81CDE-424C-4A52-893A-500D7963A8F1}" dt="2021-10-19T16:02:20.425" v="438"/>
          <ac:spMkLst>
            <pc:docMk/>
            <pc:sldMk cId="4269262090" sldId="3555"/>
            <ac:spMk id="81" creationId="{69BA2FE0-A45C-4C45-9988-5C3F7B20843A}"/>
          </ac:spMkLst>
        </pc:spChg>
        <pc:grpChg chg="add del mod">
          <ac:chgData name="Cami McIntire" userId="d5d1a3a2-4513-4205-a423-1beb1a69aeea" providerId="ADAL" clId="{2BF81CDE-424C-4A52-893A-500D7963A8F1}" dt="2021-10-19T16:01:23.883" v="427"/>
          <ac:grpSpMkLst>
            <pc:docMk/>
            <pc:sldMk cId="4269262090" sldId="3555"/>
            <ac:grpSpMk id="22" creationId="{BC3A705C-CDA3-49DD-8C9A-722D4529D264}"/>
          </ac:grpSpMkLst>
        </pc:grpChg>
        <pc:grpChg chg="mod">
          <ac:chgData name="Cami McIntire" userId="d5d1a3a2-4513-4205-a423-1beb1a69aeea" providerId="ADAL" clId="{2BF81CDE-424C-4A52-893A-500D7963A8F1}" dt="2021-10-19T16:01:19.954" v="424"/>
          <ac:grpSpMkLst>
            <pc:docMk/>
            <pc:sldMk cId="4269262090" sldId="3555"/>
            <ac:grpSpMk id="23" creationId="{D61474C4-42CD-4B8F-87E5-D621561BF1AB}"/>
          </ac:grpSpMkLst>
        </pc:grpChg>
        <pc:grpChg chg="mod">
          <ac:chgData name="Cami McIntire" userId="d5d1a3a2-4513-4205-a423-1beb1a69aeea" providerId="ADAL" clId="{2BF81CDE-424C-4A52-893A-500D7963A8F1}" dt="2021-10-19T16:01:19.954" v="424"/>
          <ac:grpSpMkLst>
            <pc:docMk/>
            <pc:sldMk cId="4269262090" sldId="3555"/>
            <ac:grpSpMk id="24" creationId="{7A1D3241-77C1-4791-B6A2-0B32DA40271C}"/>
          </ac:grpSpMkLst>
        </pc:grpChg>
        <pc:grpChg chg="mod">
          <ac:chgData name="Cami McIntire" userId="d5d1a3a2-4513-4205-a423-1beb1a69aeea" providerId="ADAL" clId="{2BF81CDE-424C-4A52-893A-500D7963A8F1}" dt="2021-10-19T16:01:19.954" v="424"/>
          <ac:grpSpMkLst>
            <pc:docMk/>
            <pc:sldMk cId="4269262090" sldId="3555"/>
            <ac:grpSpMk id="25" creationId="{F6B82A0C-500A-45F2-B9F9-BFD86A56C3BB}"/>
          </ac:grpSpMkLst>
        </pc:grpChg>
        <pc:grpChg chg="del">
          <ac:chgData name="Cami McIntire" userId="d5d1a3a2-4513-4205-a423-1beb1a69aeea" providerId="ADAL" clId="{2BF81CDE-424C-4A52-893A-500D7963A8F1}" dt="2021-10-19T16:01:11.690" v="421" actId="478"/>
          <ac:grpSpMkLst>
            <pc:docMk/>
            <pc:sldMk cId="4269262090" sldId="3555"/>
            <ac:grpSpMk id="30" creationId="{631691A4-3553-482A-8EDC-D5AA73686C1E}"/>
          </ac:grpSpMkLst>
        </pc:grpChg>
        <pc:grpChg chg="add del mod">
          <ac:chgData name="Cami McIntire" userId="d5d1a3a2-4513-4205-a423-1beb1a69aeea" providerId="ADAL" clId="{2BF81CDE-424C-4A52-893A-500D7963A8F1}" dt="2021-10-19T16:01:25.847" v="429"/>
          <ac:grpSpMkLst>
            <pc:docMk/>
            <pc:sldMk cId="4269262090" sldId="3555"/>
            <ac:grpSpMk id="52" creationId="{318B6E2C-DEC9-415B-8A06-B0BE0318443B}"/>
          </ac:grpSpMkLst>
        </pc:grpChg>
        <pc:grpChg chg="mod">
          <ac:chgData name="Cami McIntire" userId="d5d1a3a2-4513-4205-a423-1beb1a69aeea" providerId="ADAL" clId="{2BF81CDE-424C-4A52-893A-500D7963A8F1}" dt="2021-10-19T16:01:23.891" v="428"/>
          <ac:grpSpMkLst>
            <pc:docMk/>
            <pc:sldMk cId="4269262090" sldId="3555"/>
            <ac:grpSpMk id="53" creationId="{FE3F52AF-A732-4ABC-B0EE-16F4E96F059F}"/>
          </ac:grpSpMkLst>
        </pc:grpChg>
        <pc:grpChg chg="mod">
          <ac:chgData name="Cami McIntire" userId="d5d1a3a2-4513-4205-a423-1beb1a69aeea" providerId="ADAL" clId="{2BF81CDE-424C-4A52-893A-500D7963A8F1}" dt="2021-10-19T16:01:23.891" v="428"/>
          <ac:grpSpMkLst>
            <pc:docMk/>
            <pc:sldMk cId="4269262090" sldId="3555"/>
            <ac:grpSpMk id="54" creationId="{F484DE78-EEE0-422E-A7D2-3CCA6F138A13}"/>
          </ac:grpSpMkLst>
        </pc:grpChg>
        <pc:grpChg chg="mod">
          <ac:chgData name="Cami McIntire" userId="d5d1a3a2-4513-4205-a423-1beb1a69aeea" providerId="ADAL" clId="{2BF81CDE-424C-4A52-893A-500D7963A8F1}" dt="2021-10-19T16:01:23.891" v="428"/>
          <ac:grpSpMkLst>
            <pc:docMk/>
            <pc:sldMk cId="4269262090" sldId="3555"/>
            <ac:grpSpMk id="55" creationId="{B6E1D2F0-8454-4928-9C2B-3B2CEAE455AA}"/>
          </ac:grpSpMkLst>
        </pc:grpChg>
        <pc:grpChg chg="add del mod">
          <ac:chgData name="Cami McIntire" userId="d5d1a3a2-4513-4205-a423-1beb1a69aeea" providerId="ADAL" clId="{2BF81CDE-424C-4A52-893A-500D7963A8F1}" dt="2021-10-19T16:02:22.617" v="439"/>
          <ac:grpSpMkLst>
            <pc:docMk/>
            <pc:sldMk cId="4269262090" sldId="3555"/>
            <ac:grpSpMk id="68" creationId="{8D4E29EE-A7B9-43CB-BA7B-9325D4DA1662}"/>
          </ac:grpSpMkLst>
        </pc:grpChg>
        <pc:grpChg chg="mod">
          <ac:chgData name="Cami McIntire" userId="d5d1a3a2-4513-4205-a423-1beb1a69aeea" providerId="ADAL" clId="{2BF81CDE-424C-4A52-893A-500D7963A8F1}" dt="2021-10-19T16:02:20.425" v="438"/>
          <ac:grpSpMkLst>
            <pc:docMk/>
            <pc:sldMk cId="4269262090" sldId="3555"/>
            <ac:grpSpMk id="69" creationId="{CF838119-0FE8-47DD-8E7B-9A58BD1F9583}"/>
          </ac:grpSpMkLst>
        </pc:grpChg>
        <pc:grpChg chg="mod">
          <ac:chgData name="Cami McIntire" userId="d5d1a3a2-4513-4205-a423-1beb1a69aeea" providerId="ADAL" clId="{2BF81CDE-424C-4A52-893A-500D7963A8F1}" dt="2021-10-19T16:02:20.425" v="438"/>
          <ac:grpSpMkLst>
            <pc:docMk/>
            <pc:sldMk cId="4269262090" sldId="3555"/>
            <ac:grpSpMk id="70" creationId="{34A5043A-AA0B-495E-9D61-17165F03A233}"/>
          </ac:grpSpMkLst>
        </pc:grpChg>
        <pc:grpChg chg="mod">
          <ac:chgData name="Cami McIntire" userId="d5d1a3a2-4513-4205-a423-1beb1a69aeea" providerId="ADAL" clId="{2BF81CDE-424C-4A52-893A-500D7963A8F1}" dt="2021-10-19T16:02:20.425" v="438"/>
          <ac:grpSpMkLst>
            <pc:docMk/>
            <pc:sldMk cId="4269262090" sldId="3555"/>
            <ac:grpSpMk id="71" creationId="{9EBDFA94-42C0-46D5-85EF-2A5317B12D37}"/>
          </ac:grpSpMkLst>
        </pc:grpChg>
        <pc:picChg chg="add del mod">
          <ac:chgData name="Cami McIntire" userId="d5d1a3a2-4513-4205-a423-1beb1a69aeea" providerId="ADAL" clId="{2BF81CDE-424C-4A52-893A-500D7963A8F1}" dt="2021-10-19T16:01:58.950" v="433" actId="478"/>
          <ac:picMkLst>
            <pc:docMk/>
            <pc:sldMk cId="4269262090" sldId="3555"/>
            <ac:picMk id="2" creationId="{A79A145B-04EC-4329-ADDC-8E6902B80F0E}"/>
          </ac:picMkLst>
        </pc:picChg>
        <pc:picChg chg="add mod">
          <ac:chgData name="Cami McIntire" userId="d5d1a3a2-4513-4205-a423-1beb1a69aeea" providerId="ADAL" clId="{2BF81CDE-424C-4A52-893A-500D7963A8F1}" dt="2021-10-19T16:02:32.231" v="442" actId="1076"/>
          <ac:picMkLst>
            <pc:docMk/>
            <pc:sldMk cId="4269262090" sldId="3555"/>
            <ac:picMk id="3" creationId="{4263D062-4540-4E4D-ADDF-5CD673056052}"/>
          </ac:picMkLst>
        </pc:picChg>
        <pc:cxnChg chg="del">
          <ac:chgData name="Cami McIntire" userId="d5d1a3a2-4513-4205-a423-1beb1a69aeea" providerId="ADAL" clId="{2BF81CDE-424C-4A52-893A-500D7963A8F1}" dt="2021-10-19T16:01:18.913" v="423" actId="478"/>
          <ac:cxnSpMkLst>
            <pc:docMk/>
            <pc:sldMk cId="4269262090" sldId="3555"/>
            <ac:cxnSpMk id="8" creationId="{296A0A2E-BA19-4CFC-9A1B-09C5B7057841}"/>
          </ac:cxnSpMkLst>
        </pc:cxnChg>
      </pc:sldChg>
    </pc:docChg>
  </pc:docChgLst>
  <pc:docChgLst>
    <pc:chgData name="Claudia Figallo" userId="S::cfigallo_sfaf.org#ext#@hlthmgt.onmicrosoft.com::7b888558-e711-4b32-9241-1f8839cc8b53" providerId="AD" clId="Web-{5D4E14CD-73B3-459C-8208-3C1C860DBED4}"/>
    <pc:docChg chg="modSld">
      <pc:chgData name="Claudia Figallo" userId="S::cfigallo_sfaf.org#ext#@hlthmgt.onmicrosoft.com::7b888558-e711-4b32-9241-1f8839cc8b53" providerId="AD" clId="Web-{5D4E14CD-73B3-459C-8208-3C1C860DBED4}" dt="2021-10-19T20:15:22.956" v="14"/>
      <pc:docMkLst>
        <pc:docMk/>
      </pc:docMkLst>
      <pc:sldChg chg="modSp">
        <pc:chgData name="Claudia Figallo" userId="S::cfigallo_sfaf.org#ext#@hlthmgt.onmicrosoft.com::7b888558-e711-4b32-9241-1f8839cc8b53" providerId="AD" clId="Web-{5D4E14CD-73B3-459C-8208-3C1C860DBED4}" dt="2021-10-19T20:02:39.935" v="5" actId="20577"/>
        <pc:sldMkLst>
          <pc:docMk/>
          <pc:sldMk cId="0" sldId="260"/>
        </pc:sldMkLst>
        <pc:spChg chg="mod">
          <ac:chgData name="Claudia Figallo" userId="S::cfigallo_sfaf.org#ext#@hlthmgt.onmicrosoft.com::7b888558-e711-4b32-9241-1f8839cc8b53" providerId="AD" clId="Web-{5D4E14CD-73B3-459C-8208-3C1C860DBED4}" dt="2021-10-19T20:02:39.935" v="5" actId="20577"/>
          <ac:spMkLst>
            <pc:docMk/>
            <pc:sldMk cId="0" sldId="260"/>
            <ac:spMk id="81" creationId="{00000000-0000-0000-0000-000000000000}"/>
          </ac:spMkLst>
        </pc:spChg>
      </pc:sldChg>
      <pc:sldChg chg="modSp">
        <pc:chgData name="Claudia Figallo" userId="S::cfigallo_sfaf.org#ext#@hlthmgt.onmicrosoft.com::7b888558-e711-4b32-9241-1f8839cc8b53" providerId="AD" clId="Web-{5D4E14CD-73B3-459C-8208-3C1C860DBED4}" dt="2021-10-19T20:14:19.061" v="13" actId="20577"/>
        <pc:sldMkLst>
          <pc:docMk/>
          <pc:sldMk cId="0" sldId="262"/>
        </pc:sldMkLst>
        <pc:spChg chg="mod">
          <ac:chgData name="Claudia Figallo" userId="S::cfigallo_sfaf.org#ext#@hlthmgt.onmicrosoft.com::7b888558-e711-4b32-9241-1f8839cc8b53" providerId="AD" clId="Web-{5D4E14CD-73B3-459C-8208-3C1C860DBED4}" dt="2021-10-19T20:14:19.061" v="13" actId="20577"/>
          <ac:spMkLst>
            <pc:docMk/>
            <pc:sldMk cId="0" sldId="262"/>
            <ac:spMk id="93" creationId="{00000000-0000-0000-0000-000000000000}"/>
          </ac:spMkLst>
        </pc:spChg>
      </pc:sldChg>
      <pc:sldChg chg="delCm">
        <pc:chgData name="Claudia Figallo" userId="S::cfigallo_sfaf.org#ext#@hlthmgt.onmicrosoft.com::7b888558-e711-4b32-9241-1f8839cc8b53" providerId="AD" clId="Web-{5D4E14CD-73B3-459C-8208-3C1C860DBED4}" dt="2021-10-19T20:15:22.956" v="14"/>
        <pc:sldMkLst>
          <pc:docMk/>
          <pc:sldMk cId="2552015664" sldId="264"/>
        </pc:sldMkLst>
      </pc:sldChg>
    </pc:docChg>
  </pc:docChgLst>
  <pc:docChgLst>
    <pc:chgData name="Helen DuPlessis" userId="16af124d-2e85-497c-8473-dea8925c15c3" providerId="ADAL" clId="{5FFF6077-E151-4263-8482-BE0FC122005E}"/>
    <pc:docChg chg="undo custSel addSld delSld modSld modNotesMaster">
      <pc:chgData name="Helen DuPlessis" userId="16af124d-2e85-497c-8473-dea8925c15c3" providerId="ADAL" clId="{5FFF6077-E151-4263-8482-BE0FC122005E}" dt="2021-10-20T19:39:34.225" v="865" actId="6549"/>
      <pc:docMkLst>
        <pc:docMk/>
      </pc:docMkLst>
      <pc:sldChg chg="modNotes">
        <pc:chgData name="Helen DuPlessis" userId="16af124d-2e85-497c-8473-dea8925c15c3" providerId="ADAL" clId="{5FFF6077-E151-4263-8482-BE0FC122005E}" dt="2021-10-20T14:28:09.601" v="704"/>
        <pc:sldMkLst>
          <pc:docMk/>
          <pc:sldMk cId="0" sldId="257"/>
        </pc:sldMkLst>
      </pc:sldChg>
      <pc:sldChg chg="modNotes">
        <pc:chgData name="Helen DuPlessis" userId="16af124d-2e85-497c-8473-dea8925c15c3" providerId="ADAL" clId="{5FFF6077-E151-4263-8482-BE0FC122005E}" dt="2021-10-20T14:28:09.601" v="704"/>
        <pc:sldMkLst>
          <pc:docMk/>
          <pc:sldMk cId="0" sldId="258"/>
        </pc:sldMkLst>
      </pc:sldChg>
      <pc:sldChg chg="modNotes">
        <pc:chgData name="Helen DuPlessis" userId="16af124d-2e85-497c-8473-dea8925c15c3" providerId="ADAL" clId="{5FFF6077-E151-4263-8482-BE0FC122005E}" dt="2021-10-20T14:28:09.601" v="704"/>
        <pc:sldMkLst>
          <pc:docMk/>
          <pc:sldMk cId="0" sldId="259"/>
        </pc:sldMkLst>
      </pc:sldChg>
      <pc:sldChg chg="modNotes">
        <pc:chgData name="Helen DuPlessis" userId="16af124d-2e85-497c-8473-dea8925c15c3" providerId="ADAL" clId="{5FFF6077-E151-4263-8482-BE0FC122005E}" dt="2021-10-20T14:28:09.601" v="704"/>
        <pc:sldMkLst>
          <pc:docMk/>
          <pc:sldMk cId="0" sldId="260"/>
        </pc:sldMkLst>
      </pc:sldChg>
      <pc:sldChg chg="modNotes">
        <pc:chgData name="Helen DuPlessis" userId="16af124d-2e85-497c-8473-dea8925c15c3" providerId="ADAL" clId="{5FFF6077-E151-4263-8482-BE0FC122005E}" dt="2021-10-20T14:28:09.601" v="704"/>
        <pc:sldMkLst>
          <pc:docMk/>
          <pc:sldMk cId="0" sldId="261"/>
        </pc:sldMkLst>
      </pc:sldChg>
      <pc:sldChg chg="modSp mod modNotes">
        <pc:chgData name="Helen DuPlessis" userId="16af124d-2e85-497c-8473-dea8925c15c3" providerId="ADAL" clId="{5FFF6077-E151-4263-8482-BE0FC122005E}" dt="2021-10-20T17:32:47.019" v="708" actId="20577"/>
        <pc:sldMkLst>
          <pc:docMk/>
          <pc:sldMk cId="0" sldId="262"/>
        </pc:sldMkLst>
        <pc:spChg chg="mod">
          <ac:chgData name="Helen DuPlessis" userId="16af124d-2e85-497c-8473-dea8925c15c3" providerId="ADAL" clId="{5FFF6077-E151-4263-8482-BE0FC122005E}" dt="2021-10-20T17:32:47.019" v="708" actId="20577"/>
          <ac:spMkLst>
            <pc:docMk/>
            <pc:sldMk cId="0" sldId="262"/>
            <ac:spMk id="93" creationId="{00000000-0000-0000-0000-000000000000}"/>
          </ac:spMkLst>
        </pc:spChg>
      </pc:sldChg>
      <pc:sldChg chg="modNotes">
        <pc:chgData name="Helen DuPlessis" userId="16af124d-2e85-497c-8473-dea8925c15c3" providerId="ADAL" clId="{5FFF6077-E151-4263-8482-BE0FC122005E}" dt="2021-10-20T14:28:09.601" v="704"/>
        <pc:sldMkLst>
          <pc:docMk/>
          <pc:sldMk cId="0" sldId="268"/>
        </pc:sldMkLst>
      </pc:sldChg>
      <pc:sldChg chg="modNotes">
        <pc:chgData name="Helen DuPlessis" userId="16af124d-2e85-497c-8473-dea8925c15c3" providerId="ADAL" clId="{5FFF6077-E151-4263-8482-BE0FC122005E}" dt="2021-10-20T14:28:09.601" v="704"/>
        <pc:sldMkLst>
          <pc:docMk/>
          <pc:sldMk cId="0" sldId="269"/>
        </pc:sldMkLst>
      </pc:sldChg>
      <pc:sldChg chg="modNotes">
        <pc:chgData name="Helen DuPlessis" userId="16af124d-2e85-497c-8473-dea8925c15c3" providerId="ADAL" clId="{5FFF6077-E151-4263-8482-BE0FC122005E}" dt="2021-10-20T14:28:09.601" v="704"/>
        <pc:sldMkLst>
          <pc:docMk/>
          <pc:sldMk cId="0" sldId="270"/>
        </pc:sldMkLst>
      </pc:sldChg>
      <pc:sldChg chg="modNotes">
        <pc:chgData name="Helen DuPlessis" userId="16af124d-2e85-497c-8473-dea8925c15c3" providerId="ADAL" clId="{5FFF6077-E151-4263-8482-BE0FC122005E}" dt="2021-10-20T14:28:09.601" v="704"/>
        <pc:sldMkLst>
          <pc:docMk/>
          <pc:sldMk cId="0" sldId="271"/>
        </pc:sldMkLst>
      </pc:sldChg>
      <pc:sldChg chg="modNotes">
        <pc:chgData name="Helen DuPlessis" userId="16af124d-2e85-497c-8473-dea8925c15c3" providerId="ADAL" clId="{5FFF6077-E151-4263-8482-BE0FC122005E}" dt="2021-10-20T14:28:09.601" v="704"/>
        <pc:sldMkLst>
          <pc:docMk/>
          <pc:sldMk cId="0" sldId="272"/>
        </pc:sldMkLst>
      </pc:sldChg>
      <pc:sldChg chg="modNotes">
        <pc:chgData name="Helen DuPlessis" userId="16af124d-2e85-497c-8473-dea8925c15c3" providerId="ADAL" clId="{5FFF6077-E151-4263-8482-BE0FC122005E}" dt="2021-10-20T14:28:09.601" v="704"/>
        <pc:sldMkLst>
          <pc:docMk/>
          <pc:sldMk cId="0" sldId="278"/>
        </pc:sldMkLst>
      </pc:sldChg>
      <pc:sldChg chg="modNotes">
        <pc:chgData name="Helen DuPlessis" userId="16af124d-2e85-497c-8473-dea8925c15c3" providerId="ADAL" clId="{5FFF6077-E151-4263-8482-BE0FC122005E}" dt="2021-10-20T14:28:09.601" v="704"/>
        <pc:sldMkLst>
          <pc:docMk/>
          <pc:sldMk cId="0" sldId="279"/>
        </pc:sldMkLst>
      </pc:sldChg>
      <pc:sldChg chg="modNotes">
        <pc:chgData name="Helen DuPlessis" userId="16af124d-2e85-497c-8473-dea8925c15c3" providerId="ADAL" clId="{5FFF6077-E151-4263-8482-BE0FC122005E}" dt="2021-10-20T14:28:09.601" v="704"/>
        <pc:sldMkLst>
          <pc:docMk/>
          <pc:sldMk cId="0" sldId="280"/>
        </pc:sldMkLst>
      </pc:sldChg>
      <pc:sldChg chg="modNotes">
        <pc:chgData name="Helen DuPlessis" userId="16af124d-2e85-497c-8473-dea8925c15c3" providerId="ADAL" clId="{5FFF6077-E151-4263-8482-BE0FC122005E}" dt="2021-10-20T14:28:09.601" v="704"/>
        <pc:sldMkLst>
          <pc:docMk/>
          <pc:sldMk cId="0" sldId="281"/>
        </pc:sldMkLst>
      </pc:sldChg>
      <pc:sldChg chg="modNotes">
        <pc:chgData name="Helen DuPlessis" userId="16af124d-2e85-497c-8473-dea8925c15c3" providerId="ADAL" clId="{5FFF6077-E151-4263-8482-BE0FC122005E}" dt="2021-10-20T14:28:09.601" v="704"/>
        <pc:sldMkLst>
          <pc:docMk/>
          <pc:sldMk cId="0" sldId="284"/>
        </pc:sldMkLst>
      </pc:sldChg>
      <pc:sldChg chg="modNotes">
        <pc:chgData name="Helen DuPlessis" userId="16af124d-2e85-497c-8473-dea8925c15c3" providerId="ADAL" clId="{5FFF6077-E151-4263-8482-BE0FC122005E}" dt="2021-10-20T14:28:09.601" v="704"/>
        <pc:sldMkLst>
          <pc:docMk/>
          <pc:sldMk cId="0" sldId="285"/>
        </pc:sldMkLst>
      </pc:sldChg>
      <pc:sldChg chg="modNotes">
        <pc:chgData name="Helen DuPlessis" userId="16af124d-2e85-497c-8473-dea8925c15c3" providerId="ADAL" clId="{5FFF6077-E151-4263-8482-BE0FC122005E}" dt="2021-10-20T14:28:09.601" v="704"/>
        <pc:sldMkLst>
          <pc:docMk/>
          <pc:sldMk cId="0" sldId="286"/>
        </pc:sldMkLst>
      </pc:sldChg>
      <pc:sldChg chg="modNotes">
        <pc:chgData name="Helen DuPlessis" userId="16af124d-2e85-497c-8473-dea8925c15c3" providerId="ADAL" clId="{5FFF6077-E151-4263-8482-BE0FC122005E}" dt="2021-10-20T14:28:09.601" v="704"/>
        <pc:sldMkLst>
          <pc:docMk/>
          <pc:sldMk cId="0" sldId="287"/>
        </pc:sldMkLst>
      </pc:sldChg>
      <pc:sldChg chg="modNotes">
        <pc:chgData name="Helen DuPlessis" userId="16af124d-2e85-497c-8473-dea8925c15c3" providerId="ADAL" clId="{5FFF6077-E151-4263-8482-BE0FC122005E}" dt="2021-10-20T14:28:09.601" v="704"/>
        <pc:sldMkLst>
          <pc:docMk/>
          <pc:sldMk cId="0" sldId="288"/>
        </pc:sldMkLst>
      </pc:sldChg>
      <pc:sldChg chg="modNotes">
        <pc:chgData name="Helen DuPlessis" userId="16af124d-2e85-497c-8473-dea8925c15c3" providerId="ADAL" clId="{5FFF6077-E151-4263-8482-BE0FC122005E}" dt="2021-10-20T14:28:09.601" v="704"/>
        <pc:sldMkLst>
          <pc:docMk/>
          <pc:sldMk cId="0" sldId="289"/>
        </pc:sldMkLst>
      </pc:sldChg>
      <pc:sldChg chg="modSp mod modNotes">
        <pc:chgData name="Helen DuPlessis" userId="16af124d-2e85-497c-8473-dea8925c15c3" providerId="ADAL" clId="{5FFF6077-E151-4263-8482-BE0FC122005E}" dt="2021-10-20T18:31:40.575" v="863" actId="6549"/>
        <pc:sldMkLst>
          <pc:docMk/>
          <pc:sldMk cId="0" sldId="293"/>
        </pc:sldMkLst>
        <pc:spChg chg="mod">
          <ac:chgData name="Helen DuPlessis" userId="16af124d-2e85-497c-8473-dea8925c15c3" providerId="ADAL" clId="{5FFF6077-E151-4263-8482-BE0FC122005E}" dt="2021-10-20T18:31:40.575" v="863" actId="6549"/>
          <ac:spMkLst>
            <pc:docMk/>
            <pc:sldMk cId="0" sldId="293"/>
            <ac:spMk id="14" creationId="{02E52542-46A1-4509-87AC-3D2612D3273A}"/>
          </ac:spMkLst>
        </pc:spChg>
      </pc:sldChg>
      <pc:sldChg chg="modNotes">
        <pc:chgData name="Helen DuPlessis" userId="16af124d-2e85-497c-8473-dea8925c15c3" providerId="ADAL" clId="{5FFF6077-E151-4263-8482-BE0FC122005E}" dt="2021-10-20T14:28:09.601" v="704"/>
        <pc:sldMkLst>
          <pc:docMk/>
          <pc:sldMk cId="0" sldId="294"/>
        </pc:sldMkLst>
      </pc:sldChg>
      <pc:sldChg chg="modNotes">
        <pc:chgData name="Helen DuPlessis" userId="16af124d-2e85-497c-8473-dea8925c15c3" providerId="ADAL" clId="{5FFF6077-E151-4263-8482-BE0FC122005E}" dt="2021-10-20T14:28:09.601" v="704"/>
        <pc:sldMkLst>
          <pc:docMk/>
          <pc:sldMk cId="0" sldId="295"/>
        </pc:sldMkLst>
      </pc:sldChg>
      <pc:sldChg chg="modNotes">
        <pc:chgData name="Helen DuPlessis" userId="16af124d-2e85-497c-8473-dea8925c15c3" providerId="ADAL" clId="{5FFF6077-E151-4263-8482-BE0FC122005E}" dt="2021-10-20T14:28:09.601" v="704"/>
        <pc:sldMkLst>
          <pc:docMk/>
          <pc:sldMk cId="0" sldId="296"/>
        </pc:sldMkLst>
      </pc:sldChg>
      <pc:sldChg chg="modNotes">
        <pc:chgData name="Helen DuPlessis" userId="16af124d-2e85-497c-8473-dea8925c15c3" providerId="ADAL" clId="{5FFF6077-E151-4263-8482-BE0FC122005E}" dt="2021-10-20T14:28:09.601" v="704"/>
        <pc:sldMkLst>
          <pc:docMk/>
          <pc:sldMk cId="0" sldId="300"/>
        </pc:sldMkLst>
      </pc:sldChg>
      <pc:sldChg chg="modNotes">
        <pc:chgData name="Helen DuPlessis" userId="16af124d-2e85-497c-8473-dea8925c15c3" providerId="ADAL" clId="{5FFF6077-E151-4263-8482-BE0FC122005E}" dt="2021-10-20T14:28:09.601" v="704"/>
        <pc:sldMkLst>
          <pc:docMk/>
          <pc:sldMk cId="0" sldId="301"/>
        </pc:sldMkLst>
      </pc:sldChg>
      <pc:sldChg chg="modNotes">
        <pc:chgData name="Helen DuPlessis" userId="16af124d-2e85-497c-8473-dea8925c15c3" providerId="ADAL" clId="{5FFF6077-E151-4263-8482-BE0FC122005E}" dt="2021-10-20T14:28:09.601" v="704"/>
        <pc:sldMkLst>
          <pc:docMk/>
          <pc:sldMk cId="0" sldId="302"/>
        </pc:sldMkLst>
      </pc:sldChg>
      <pc:sldChg chg="addCm modCm">
        <pc:chgData name="Helen DuPlessis" userId="16af124d-2e85-497c-8473-dea8925c15c3" providerId="ADAL" clId="{5FFF6077-E151-4263-8482-BE0FC122005E}" dt="2021-10-05T05:11:34.407" v="77"/>
        <pc:sldMkLst>
          <pc:docMk/>
          <pc:sldMk cId="2927388337" sldId="375"/>
        </pc:sldMkLst>
      </pc:sldChg>
      <pc:sldChg chg="modSp mod addCm modCm">
        <pc:chgData name="Helen DuPlessis" userId="16af124d-2e85-497c-8473-dea8925c15c3" providerId="ADAL" clId="{5FFF6077-E151-4263-8482-BE0FC122005E}" dt="2021-10-05T21:59:43.777" v="178"/>
        <pc:sldMkLst>
          <pc:docMk/>
          <pc:sldMk cId="2832734096" sldId="1460"/>
        </pc:sldMkLst>
        <pc:picChg chg="mod">
          <ac:chgData name="Helen DuPlessis" userId="16af124d-2e85-497c-8473-dea8925c15c3" providerId="ADAL" clId="{5FFF6077-E151-4263-8482-BE0FC122005E}" dt="2021-10-05T21:58:36.865" v="176" actId="14100"/>
          <ac:picMkLst>
            <pc:docMk/>
            <pc:sldMk cId="2832734096" sldId="1460"/>
            <ac:picMk id="4" creationId="{F89787CC-B84D-4A37-AD4A-97001BD71EB1}"/>
          </ac:picMkLst>
        </pc:picChg>
      </pc:sldChg>
      <pc:sldChg chg="modNotes">
        <pc:chgData name="Helen DuPlessis" userId="16af124d-2e85-497c-8473-dea8925c15c3" providerId="ADAL" clId="{5FFF6077-E151-4263-8482-BE0FC122005E}" dt="2021-10-20T14:28:09.601" v="704"/>
        <pc:sldMkLst>
          <pc:docMk/>
          <pc:sldMk cId="3060201037" sldId="1494"/>
        </pc:sldMkLst>
      </pc:sldChg>
      <pc:sldChg chg="mod modShow">
        <pc:chgData name="Helen DuPlessis" userId="16af124d-2e85-497c-8473-dea8925c15c3" providerId="ADAL" clId="{5FFF6077-E151-4263-8482-BE0FC122005E}" dt="2021-10-05T21:57:56.135" v="173" actId="729"/>
        <pc:sldMkLst>
          <pc:docMk/>
          <pc:sldMk cId="3223025440" sldId="2270"/>
        </pc:sldMkLst>
      </pc:sldChg>
      <pc:sldChg chg="modSp mod">
        <pc:chgData name="Helen DuPlessis" userId="16af124d-2e85-497c-8473-dea8925c15c3" providerId="ADAL" clId="{5FFF6077-E151-4263-8482-BE0FC122005E}" dt="2021-10-06T00:36:56.106" v="193" actId="20577"/>
        <pc:sldMkLst>
          <pc:docMk/>
          <pc:sldMk cId="1905170141" sldId="3285"/>
        </pc:sldMkLst>
        <pc:spChg chg="mod">
          <ac:chgData name="Helen DuPlessis" userId="16af124d-2e85-497c-8473-dea8925c15c3" providerId="ADAL" clId="{5FFF6077-E151-4263-8482-BE0FC122005E}" dt="2021-10-06T00:36:56.106" v="193" actId="20577"/>
          <ac:spMkLst>
            <pc:docMk/>
            <pc:sldMk cId="1905170141" sldId="3285"/>
            <ac:spMk id="3" creationId="{4DB8AACB-918F-C743-B6A0-8123EA41DF16}"/>
          </ac:spMkLst>
        </pc:spChg>
      </pc:sldChg>
      <pc:sldChg chg="mod modShow">
        <pc:chgData name="Helen DuPlessis" userId="16af124d-2e85-497c-8473-dea8925c15c3" providerId="ADAL" clId="{5FFF6077-E151-4263-8482-BE0FC122005E}" dt="2021-10-05T21:58:09.099" v="174" actId="729"/>
        <pc:sldMkLst>
          <pc:docMk/>
          <pc:sldMk cId="998629511" sldId="3351"/>
        </pc:sldMkLst>
      </pc:sldChg>
      <pc:sldChg chg="modSp mod">
        <pc:chgData name="Helen DuPlessis" userId="16af124d-2e85-497c-8473-dea8925c15c3" providerId="ADAL" clId="{5FFF6077-E151-4263-8482-BE0FC122005E}" dt="2021-10-05T05:20:42.614" v="171" actId="6549"/>
        <pc:sldMkLst>
          <pc:docMk/>
          <pc:sldMk cId="1294608962" sldId="3482"/>
        </pc:sldMkLst>
        <pc:spChg chg="mod">
          <ac:chgData name="Helen DuPlessis" userId="16af124d-2e85-497c-8473-dea8925c15c3" providerId="ADAL" clId="{5FFF6077-E151-4263-8482-BE0FC122005E}" dt="2021-10-05T05:20:42.614" v="171" actId="6549"/>
          <ac:spMkLst>
            <pc:docMk/>
            <pc:sldMk cId="1294608962" sldId="3482"/>
            <ac:spMk id="3" creationId="{0F4564A4-2EF7-4AF4-BC84-2D4594BC1699}"/>
          </ac:spMkLst>
        </pc:spChg>
      </pc:sldChg>
      <pc:sldChg chg="modSp mod">
        <pc:chgData name="Helen DuPlessis" userId="16af124d-2e85-497c-8473-dea8925c15c3" providerId="ADAL" clId="{5FFF6077-E151-4263-8482-BE0FC122005E}" dt="2021-10-13T13:58:18.275" v="520" actId="14100"/>
        <pc:sldMkLst>
          <pc:docMk/>
          <pc:sldMk cId="436815970" sldId="3483"/>
        </pc:sldMkLst>
        <pc:spChg chg="mod">
          <ac:chgData name="Helen DuPlessis" userId="16af124d-2e85-497c-8473-dea8925c15c3" providerId="ADAL" clId="{5FFF6077-E151-4263-8482-BE0FC122005E}" dt="2021-10-13T13:58:18.275" v="520" actId="14100"/>
          <ac:spMkLst>
            <pc:docMk/>
            <pc:sldMk cId="436815970" sldId="3483"/>
            <ac:spMk id="3" creationId="{8EE6FC21-E63D-4A3B-BAE5-3B18B81E4772}"/>
          </ac:spMkLst>
        </pc:spChg>
      </pc:sldChg>
      <pc:sldChg chg="modSp mod">
        <pc:chgData name="Helen DuPlessis" userId="16af124d-2e85-497c-8473-dea8925c15c3" providerId="ADAL" clId="{5FFF6077-E151-4263-8482-BE0FC122005E}" dt="2021-10-05T05:14:43.895" v="123" actId="20577"/>
        <pc:sldMkLst>
          <pc:docMk/>
          <pc:sldMk cId="2829496452" sldId="3485"/>
        </pc:sldMkLst>
        <pc:spChg chg="mod">
          <ac:chgData name="Helen DuPlessis" userId="16af124d-2e85-497c-8473-dea8925c15c3" providerId="ADAL" clId="{5FFF6077-E151-4263-8482-BE0FC122005E}" dt="2021-10-05T05:14:43.895" v="123" actId="20577"/>
          <ac:spMkLst>
            <pc:docMk/>
            <pc:sldMk cId="2829496452" sldId="3485"/>
            <ac:spMk id="3" creationId="{8EE6FC21-E63D-4A3B-BAE5-3B18B81E4772}"/>
          </ac:spMkLst>
        </pc:spChg>
      </pc:sldChg>
      <pc:sldChg chg="addCm">
        <pc:chgData name="Helen DuPlessis" userId="16af124d-2e85-497c-8473-dea8925c15c3" providerId="ADAL" clId="{5FFF6077-E151-4263-8482-BE0FC122005E}" dt="2021-10-05T21:45:22.208" v="172" actId="1589"/>
        <pc:sldMkLst>
          <pc:docMk/>
          <pc:sldMk cId="176029013" sldId="3486"/>
        </pc:sldMkLst>
      </pc:sldChg>
      <pc:sldChg chg="addSp delSp modSp mod addCm delCm modCm modNotesTx">
        <pc:chgData name="Helen DuPlessis" userId="16af124d-2e85-497c-8473-dea8925c15c3" providerId="ADAL" clId="{5FFF6077-E151-4263-8482-BE0FC122005E}" dt="2021-10-20T14:25:06.210" v="703" actId="20577"/>
        <pc:sldMkLst>
          <pc:docMk/>
          <pc:sldMk cId="457693581" sldId="3487"/>
        </pc:sldMkLst>
        <pc:spChg chg="mod">
          <ac:chgData name="Helen DuPlessis" userId="16af124d-2e85-497c-8473-dea8925c15c3" providerId="ADAL" clId="{5FFF6077-E151-4263-8482-BE0FC122005E}" dt="2021-10-13T13:57:12.158" v="511" actId="6549"/>
          <ac:spMkLst>
            <pc:docMk/>
            <pc:sldMk cId="457693581" sldId="3487"/>
            <ac:spMk id="3" creationId="{906A7C1C-427D-4A9E-84C8-75A07BFAACCA}"/>
          </ac:spMkLst>
        </pc:spChg>
        <pc:graphicFrameChg chg="add del modGraphic">
          <ac:chgData name="Helen DuPlessis" userId="16af124d-2e85-497c-8473-dea8925c15c3" providerId="ADAL" clId="{5FFF6077-E151-4263-8482-BE0FC122005E}" dt="2021-10-13T14:09:51.843" v="580" actId="21"/>
          <ac:graphicFrameMkLst>
            <pc:docMk/>
            <pc:sldMk cId="457693581" sldId="3487"/>
            <ac:graphicFrameMk id="2" creationId="{14FD87B9-89FF-4423-B3EA-013B43E50D56}"/>
          </ac:graphicFrameMkLst>
        </pc:graphicFrameChg>
        <pc:graphicFrameChg chg="add del mod">
          <ac:chgData name="Helen DuPlessis" userId="16af124d-2e85-497c-8473-dea8925c15c3" providerId="ADAL" clId="{5FFF6077-E151-4263-8482-BE0FC122005E}" dt="2021-10-13T14:09:57.836" v="583"/>
          <ac:graphicFrameMkLst>
            <pc:docMk/>
            <pc:sldMk cId="457693581" sldId="3487"/>
            <ac:graphicFrameMk id="11" creationId="{49085D61-6D6D-4C87-AC23-3BFB9DE2CE02}"/>
          </ac:graphicFrameMkLst>
        </pc:graphicFrameChg>
      </pc:sldChg>
      <pc:sldChg chg="modNotes">
        <pc:chgData name="Helen DuPlessis" userId="16af124d-2e85-497c-8473-dea8925c15c3" providerId="ADAL" clId="{5FFF6077-E151-4263-8482-BE0FC122005E}" dt="2021-10-20T14:28:09.601" v="704"/>
        <pc:sldMkLst>
          <pc:docMk/>
          <pc:sldMk cId="3727745661" sldId="3500"/>
        </pc:sldMkLst>
      </pc:sldChg>
      <pc:sldChg chg="modNotes">
        <pc:chgData name="Helen DuPlessis" userId="16af124d-2e85-497c-8473-dea8925c15c3" providerId="ADAL" clId="{5FFF6077-E151-4263-8482-BE0FC122005E}" dt="2021-10-20T14:28:09.601" v="704"/>
        <pc:sldMkLst>
          <pc:docMk/>
          <pc:sldMk cId="2391994853" sldId="3505"/>
        </pc:sldMkLst>
      </pc:sldChg>
      <pc:sldChg chg="modSp mod">
        <pc:chgData name="Helen DuPlessis" userId="16af124d-2e85-497c-8473-dea8925c15c3" providerId="ADAL" clId="{5FFF6077-E151-4263-8482-BE0FC122005E}" dt="2021-10-06T19:55:15.807" v="203" actId="20577"/>
        <pc:sldMkLst>
          <pc:docMk/>
          <pc:sldMk cId="464395329" sldId="3506"/>
        </pc:sldMkLst>
        <pc:graphicFrameChg chg="modGraphic">
          <ac:chgData name="Helen DuPlessis" userId="16af124d-2e85-497c-8473-dea8925c15c3" providerId="ADAL" clId="{5FFF6077-E151-4263-8482-BE0FC122005E}" dt="2021-10-06T19:55:15.807" v="203" actId="20577"/>
          <ac:graphicFrameMkLst>
            <pc:docMk/>
            <pc:sldMk cId="464395329" sldId="3506"/>
            <ac:graphicFrameMk id="10" creationId="{D5CA308B-1A90-4172-8AB1-923BA0F5C66A}"/>
          </ac:graphicFrameMkLst>
        </pc:graphicFrameChg>
      </pc:sldChg>
      <pc:sldChg chg="modSp mod">
        <pc:chgData name="Helen DuPlessis" userId="16af124d-2e85-497c-8473-dea8925c15c3" providerId="ADAL" clId="{5FFF6077-E151-4263-8482-BE0FC122005E}" dt="2021-10-20T18:09:40.504" v="853" actId="5793"/>
        <pc:sldMkLst>
          <pc:docMk/>
          <pc:sldMk cId="2523699183" sldId="3509"/>
        </pc:sldMkLst>
        <pc:spChg chg="mod">
          <ac:chgData name="Helen DuPlessis" userId="16af124d-2e85-497c-8473-dea8925c15c3" providerId="ADAL" clId="{5FFF6077-E151-4263-8482-BE0FC122005E}" dt="2021-10-20T18:09:40.504" v="853" actId="5793"/>
          <ac:spMkLst>
            <pc:docMk/>
            <pc:sldMk cId="2523699183" sldId="3509"/>
            <ac:spMk id="4" creationId="{79408363-BD68-49C5-B434-DD3D4F27AE37}"/>
          </ac:spMkLst>
        </pc:spChg>
      </pc:sldChg>
      <pc:sldChg chg="modSp mod">
        <pc:chgData name="Helen DuPlessis" userId="16af124d-2e85-497c-8473-dea8925c15c3" providerId="ADAL" clId="{5FFF6077-E151-4263-8482-BE0FC122005E}" dt="2021-10-05T05:09:34.897" v="73" actId="20577"/>
        <pc:sldMkLst>
          <pc:docMk/>
          <pc:sldMk cId="1593798816" sldId="3533"/>
        </pc:sldMkLst>
        <pc:spChg chg="mod">
          <ac:chgData name="Helen DuPlessis" userId="16af124d-2e85-497c-8473-dea8925c15c3" providerId="ADAL" clId="{5FFF6077-E151-4263-8482-BE0FC122005E}" dt="2021-10-05T05:09:34.897" v="73" actId="20577"/>
          <ac:spMkLst>
            <pc:docMk/>
            <pc:sldMk cId="1593798816" sldId="3533"/>
            <ac:spMk id="3" creationId="{3F022351-93C1-4AC0-8496-E5C2A75CE207}"/>
          </ac:spMkLst>
        </pc:spChg>
      </pc:sldChg>
      <pc:sldChg chg="modSp del mod">
        <pc:chgData name="Helen DuPlessis" userId="16af124d-2e85-497c-8473-dea8925c15c3" providerId="ADAL" clId="{5FFF6077-E151-4263-8482-BE0FC122005E}" dt="2021-10-05T05:16:02.171" v="125" actId="47"/>
        <pc:sldMkLst>
          <pc:docMk/>
          <pc:sldMk cId="906232618" sldId="3535"/>
        </pc:sldMkLst>
        <pc:spChg chg="mod">
          <ac:chgData name="Helen DuPlessis" userId="16af124d-2e85-497c-8473-dea8925c15c3" providerId="ADAL" clId="{5FFF6077-E151-4263-8482-BE0FC122005E}" dt="2021-10-05T05:15:59.720" v="124" actId="21"/>
          <ac:spMkLst>
            <pc:docMk/>
            <pc:sldMk cId="906232618" sldId="3535"/>
            <ac:spMk id="9" creationId="{AE282B9A-4247-462D-AE9B-039BE56BF368}"/>
          </ac:spMkLst>
        </pc:spChg>
      </pc:sldChg>
      <pc:sldChg chg="addCm delCm modCm modNotes">
        <pc:chgData name="Helen DuPlessis" userId="16af124d-2e85-497c-8473-dea8925c15c3" providerId="ADAL" clId="{5FFF6077-E151-4263-8482-BE0FC122005E}" dt="2021-10-20T14:28:09.601" v="704"/>
        <pc:sldMkLst>
          <pc:docMk/>
          <pc:sldMk cId="2775946864" sldId="3536"/>
        </pc:sldMkLst>
      </pc:sldChg>
      <pc:sldChg chg="modSp mod modNotes">
        <pc:chgData name="Helen DuPlessis" userId="16af124d-2e85-497c-8473-dea8925c15c3" providerId="ADAL" clId="{5FFF6077-E151-4263-8482-BE0FC122005E}" dt="2021-10-20T14:28:09.601" v="704"/>
        <pc:sldMkLst>
          <pc:docMk/>
          <pc:sldMk cId="991327703" sldId="3537"/>
        </pc:sldMkLst>
        <pc:spChg chg="mod">
          <ac:chgData name="Helen DuPlessis" userId="16af124d-2e85-497c-8473-dea8925c15c3" providerId="ADAL" clId="{5FFF6077-E151-4263-8482-BE0FC122005E}" dt="2021-10-05T05:16:18.672" v="128"/>
          <ac:spMkLst>
            <pc:docMk/>
            <pc:sldMk cId="991327703" sldId="3537"/>
            <ac:spMk id="10" creationId="{0806C317-0D5C-4F5B-B16E-DBBEE0B71853}"/>
          </ac:spMkLst>
        </pc:spChg>
        <pc:spChg chg="mod">
          <ac:chgData name="Helen DuPlessis" userId="16af124d-2e85-497c-8473-dea8925c15c3" providerId="ADAL" clId="{5FFF6077-E151-4263-8482-BE0FC122005E}" dt="2021-10-07T13:16:55.196" v="367" actId="20577"/>
          <ac:spMkLst>
            <pc:docMk/>
            <pc:sldMk cId="991327703" sldId="3537"/>
            <ac:spMk id="13" creationId="{3ABD5FED-2C22-4828-9265-8C7E6B7921CC}"/>
          </ac:spMkLst>
        </pc:spChg>
      </pc:sldChg>
      <pc:sldChg chg="modNotes">
        <pc:chgData name="Helen DuPlessis" userId="16af124d-2e85-497c-8473-dea8925c15c3" providerId="ADAL" clId="{5FFF6077-E151-4263-8482-BE0FC122005E}" dt="2021-10-20T14:28:09.601" v="704"/>
        <pc:sldMkLst>
          <pc:docMk/>
          <pc:sldMk cId="4232344812" sldId="3541"/>
        </pc:sldMkLst>
      </pc:sldChg>
      <pc:sldChg chg="modNotes">
        <pc:chgData name="Helen DuPlessis" userId="16af124d-2e85-497c-8473-dea8925c15c3" providerId="ADAL" clId="{5FFF6077-E151-4263-8482-BE0FC122005E}" dt="2021-10-20T14:28:09.601" v="704"/>
        <pc:sldMkLst>
          <pc:docMk/>
          <pc:sldMk cId="494412539" sldId="3542"/>
        </pc:sldMkLst>
      </pc:sldChg>
      <pc:sldChg chg="modSp mod modCm">
        <pc:chgData name="Helen DuPlessis" userId="16af124d-2e85-497c-8473-dea8925c15c3" providerId="ADAL" clId="{5FFF6077-E151-4263-8482-BE0FC122005E}" dt="2021-10-05T05:07:35.697" v="1"/>
        <pc:sldMkLst>
          <pc:docMk/>
          <pc:sldMk cId="440297152" sldId="3544"/>
        </pc:sldMkLst>
        <pc:spChg chg="mod">
          <ac:chgData name="Helen DuPlessis" userId="16af124d-2e85-497c-8473-dea8925c15c3" providerId="ADAL" clId="{5FFF6077-E151-4263-8482-BE0FC122005E}" dt="2021-10-05T05:06:47.783" v="0" actId="14100"/>
          <ac:spMkLst>
            <pc:docMk/>
            <pc:sldMk cId="440297152" sldId="3544"/>
            <ac:spMk id="2" creationId="{C9551E82-06CB-4CDE-A72E-E4B20762FB02}"/>
          </ac:spMkLst>
        </pc:spChg>
      </pc:sldChg>
      <pc:sldChg chg="modNotes">
        <pc:chgData name="Helen DuPlessis" userId="16af124d-2e85-497c-8473-dea8925c15c3" providerId="ADAL" clId="{5FFF6077-E151-4263-8482-BE0FC122005E}" dt="2021-10-20T14:28:09.601" v="704"/>
        <pc:sldMkLst>
          <pc:docMk/>
          <pc:sldMk cId="3957936132" sldId="3546"/>
        </pc:sldMkLst>
      </pc:sldChg>
      <pc:sldChg chg="modSp mod addCm modCm">
        <pc:chgData name="Helen DuPlessis" userId="16af124d-2e85-497c-8473-dea8925c15c3" providerId="ADAL" clId="{5FFF6077-E151-4263-8482-BE0FC122005E}" dt="2021-10-20T19:39:34.225" v="865" actId="6549"/>
        <pc:sldMkLst>
          <pc:docMk/>
          <pc:sldMk cId="2983752617" sldId="3549"/>
        </pc:sldMkLst>
        <pc:spChg chg="mod">
          <ac:chgData name="Helen DuPlessis" userId="16af124d-2e85-497c-8473-dea8925c15c3" providerId="ADAL" clId="{5FFF6077-E151-4263-8482-BE0FC122005E}" dt="2021-10-20T19:39:34.225" v="865" actId="6549"/>
          <ac:spMkLst>
            <pc:docMk/>
            <pc:sldMk cId="2983752617" sldId="3549"/>
            <ac:spMk id="3" creationId="{906A7C1C-427D-4A9E-84C8-75A07BFAACCA}"/>
          </ac:spMkLst>
        </pc:spChg>
      </pc:sldChg>
      <pc:sldChg chg="modSp mod">
        <pc:chgData name="Helen DuPlessis" userId="16af124d-2e85-497c-8473-dea8925c15c3" providerId="ADAL" clId="{5FFF6077-E151-4263-8482-BE0FC122005E}" dt="2021-10-13T14:07:41.262" v="571" actId="20577"/>
        <pc:sldMkLst>
          <pc:docMk/>
          <pc:sldMk cId="1503687297" sldId="3550"/>
        </pc:sldMkLst>
        <pc:spChg chg="mod">
          <ac:chgData name="Helen DuPlessis" userId="16af124d-2e85-497c-8473-dea8925c15c3" providerId="ADAL" clId="{5FFF6077-E151-4263-8482-BE0FC122005E}" dt="2021-10-13T14:07:41.262" v="571" actId="20577"/>
          <ac:spMkLst>
            <pc:docMk/>
            <pc:sldMk cId="1503687297" sldId="3550"/>
            <ac:spMk id="3" creationId="{906A7C1C-427D-4A9E-84C8-75A07BFAACCA}"/>
          </ac:spMkLst>
        </pc:spChg>
      </pc:sldChg>
      <pc:sldChg chg="modNotes">
        <pc:chgData name="Helen DuPlessis" userId="16af124d-2e85-497c-8473-dea8925c15c3" providerId="ADAL" clId="{5FFF6077-E151-4263-8482-BE0FC122005E}" dt="2021-10-20T14:28:09.601" v="704"/>
        <pc:sldMkLst>
          <pc:docMk/>
          <pc:sldMk cId="1266771975" sldId="3551"/>
        </pc:sldMkLst>
      </pc:sldChg>
      <pc:sldChg chg="del">
        <pc:chgData name="Helen DuPlessis" userId="16af124d-2e85-497c-8473-dea8925c15c3" providerId="ADAL" clId="{5FFF6077-E151-4263-8482-BE0FC122005E}" dt="2021-10-18T20:12:47.884" v="700" actId="47"/>
        <pc:sldMkLst>
          <pc:docMk/>
          <pc:sldMk cId="4158449325" sldId="3552"/>
        </pc:sldMkLst>
      </pc:sldChg>
      <pc:sldChg chg="addSp delSp add del setBg delDesignElem">
        <pc:chgData name="Helen DuPlessis" userId="16af124d-2e85-497c-8473-dea8925c15c3" providerId="ADAL" clId="{5FFF6077-E151-4263-8482-BE0FC122005E}" dt="2021-10-18T20:12:23.002" v="690"/>
        <pc:sldMkLst>
          <pc:docMk/>
          <pc:sldMk cId="135688065" sldId="3553"/>
        </pc:sldMkLst>
        <pc:spChg chg="add del">
          <ac:chgData name="Helen DuPlessis" userId="16af124d-2e85-497c-8473-dea8925c15c3" providerId="ADAL" clId="{5FFF6077-E151-4263-8482-BE0FC122005E}" dt="2021-10-18T20:12:23.002" v="690"/>
          <ac:spMkLst>
            <pc:docMk/>
            <pc:sldMk cId="135688065" sldId="3553"/>
            <ac:spMk id="9" creationId="{6F5A5072-7B47-4D32-B52A-4EBBF590B8A5}"/>
          </ac:spMkLst>
        </pc:spChg>
        <pc:spChg chg="add del">
          <ac:chgData name="Helen DuPlessis" userId="16af124d-2e85-497c-8473-dea8925c15c3" providerId="ADAL" clId="{5FFF6077-E151-4263-8482-BE0FC122005E}" dt="2021-10-18T20:12:23.002" v="690"/>
          <ac:spMkLst>
            <pc:docMk/>
            <pc:sldMk cId="135688065" sldId="3553"/>
            <ac:spMk id="11" creationId="{9715DAF0-AE1B-46C9-8A6B-DB2AA05AB91D}"/>
          </ac:spMkLst>
        </pc:spChg>
        <pc:spChg chg="add del">
          <ac:chgData name="Helen DuPlessis" userId="16af124d-2e85-497c-8473-dea8925c15c3" providerId="ADAL" clId="{5FFF6077-E151-4263-8482-BE0FC122005E}" dt="2021-10-18T20:12:23.002" v="690"/>
          <ac:spMkLst>
            <pc:docMk/>
            <pc:sldMk cId="135688065" sldId="3553"/>
            <ac:spMk id="13" creationId="{6016219D-510E-4184-9090-6D5578A87BD1}"/>
          </ac:spMkLst>
        </pc:spChg>
        <pc:spChg chg="add del">
          <ac:chgData name="Helen DuPlessis" userId="16af124d-2e85-497c-8473-dea8925c15c3" providerId="ADAL" clId="{5FFF6077-E151-4263-8482-BE0FC122005E}" dt="2021-10-18T20:12:23.002" v="690"/>
          <ac:spMkLst>
            <pc:docMk/>
            <pc:sldMk cId="135688065" sldId="3553"/>
            <ac:spMk id="15" creationId="{AFF4A713-7B75-4B21-90D7-5AB19547C728}"/>
          </ac:spMkLst>
        </pc:spChg>
        <pc:spChg chg="add del">
          <ac:chgData name="Helen DuPlessis" userId="16af124d-2e85-497c-8473-dea8925c15c3" providerId="ADAL" clId="{5FFF6077-E151-4263-8482-BE0FC122005E}" dt="2021-10-18T20:12:23.002" v="690"/>
          <ac:spMkLst>
            <pc:docMk/>
            <pc:sldMk cId="135688065" sldId="3553"/>
            <ac:spMk id="17" creationId="{DC631C0B-6DA6-4E57-8231-CE32B3434A7E}"/>
          </ac:spMkLst>
        </pc:spChg>
        <pc:spChg chg="add del">
          <ac:chgData name="Helen DuPlessis" userId="16af124d-2e85-497c-8473-dea8925c15c3" providerId="ADAL" clId="{5FFF6077-E151-4263-8482-BE0FC122005E}" dt="2021-10-18T20:12:23.002" v="690"/>
          <ac:spMkLst>
            <pc:docMk/>
            <pc:sldMk cId="135688065" sldId="3553"/>
            <ac:spMk id="19" creationId="{C29501E6-A978-4A61-9689-9085AF97A53A}"/>
          </ac:spMkLst>
        </pc:spChg>
      </pc:sldChg>
      <pc:sldChg chg="modSp">
        <pc:chgData name="Helen DuPlessis" userId="16af124d-2e85-497c-8473-dea8925c15c3" providerId="ADAL" clId="{5FFF6077-E151-4263-8482-BE0FC122005E}" dt="2021-10-18T20:12:42.128" v="699" actId="6549"/>
        <pc:sldMkLst>
          <pc:docMk/>
          <pc:sldMk cId="1497626929" sldId="3553"/>
        </pc:sldMkLst>
        <pc:spChg chg="mod">
          <ac:chgData name="Helen DuPlessis" userId="16af124d-2e85-497c-8473-dea8925c15c3" providerId="ADAL" clId="{5FFF6077-E151-4263-8482-BE0FC122005E}" dt="2021-10-18T20:12:42.128" v="699" actId="6549"/>
          <ac:spMkLst>
            <pc:docMk/>
            <pc:sldMk cId="1497626929" sldId="3553"/>
            <ac:spMk id="4" creationId="{0D8E195C-6435-EE49-A793-2E9AD0066966}"/>
          </ac:spMkLst>
        </pc:spChg>
      </pc:sldChg>
      <pc:sldChg chg="addSp delSp add del setBg delDesignElem">
        <pc:chgData name="Helen DuPlessis" userId="16af124d-2e85-497c-8473-dea8925c15c3" providerId="ADAL" clId="{5FFF6077-E151-4263-8482-BE0FC122005E}" dt="2021-10-18T20:12:09.917" v="687"/>
        <pc:sldMkLst>
          <pc:docMk/>
          <pc:sldMk cId="1825378016" sldId="3553"/>
        </pc:sldMkLst>
        <pc:spChg chg="add del">
          <ac:chgData name="Helen DuPlessis" userId="16af124d-2e85-497c-8473-dea8925c15c3" providerId="ADAL" clId="{5FFF6077-E151-4263-8482-BE0FC122005E}" dt="2021-10-18T20:12:09.917" v="687"/>
          <ac:spMkLst>
            <pc:docMk/>
            <pc:sldMk cId="1825378016" sldId="3553"/>
            <ac:spMk id="9" creationId="{6F5A5072-7B47-4D32-B52A-4EBBF590B8A5}"/>
          </ac:spMkLst>
        </pc:spChg>
        <pc:spChg chg="add del">
          <ac:chgData name="Helen DuPlessis" userId="16af124d-2e85-497c-8473-dea8925c15c3" providerId="ADAL" clId="{5FFF6077-E151-4263-8482-BE0FC122005E}" dt="2021-10-18T20:12:09.917" v="687"/>
          <ac:spMkLst>
            <pc:docMk/>
            <pc:sldMk cId="1825378016" sldId="3553"/>
            <ac:spMk id="11" creationId="{9715DAF0-AE1B-46C9-8A6B-DB2AA05AB91D}"/>
          </ac:spMkLst>
        </pc:spChg>
        <pc:spChg chg="add del">
          <ac:chgData name="Helen DuPlessis" userId="16af124d-2e85-497c-8473-dea8925c15c3" providerId="ADAL" clId="{5FFF6077-E151-4263-8482-BE0FC122005E}" dt="2021-10-18T20:12:09.917" v="687"/>
          <ac:spMkLst>
            <pc:docMk/>
            <pc:sldMk cId="1825378016" sldId="3553"/>
            <ac:spMk id="13" creationId="{6016219D-510E-4184-9090-6D5578A87BD1}"/>
          </ac:spMkLst>
        </pc:spChg>
        <pc:spChg chg="add del">
          <ac:chgData name="Helen DuPlessis" userId="16af124d-2e85-497c-8473-dea8925c15c3" providerId="ADAL" clId="{5FFF6077-E151-4263-8482-BE0FC122005E}" dt="2021-10-18T20:12:09.917" v="687"/>
          <ac:spMkLst>
            <pc:docMk/>
            <pc:sldMk cId="1825378016" sldId="3553"/>
            <ac:spMk id="15" creationId="{AFF4A713-7B75-4B21-90D7-5AB19547C728}"/>
          </ac:spMkLst>
        </pc:spChg>
        <pc:spChg chg="add del">
          <ac:chgData name="Helen DuPlessis" userId="16af124d-2e85-497c-8473-dea8925c15c3" providerId="ADAL" clId="{5FFF6077-E151-4263-8482-BE0FC122005E}" dt="2021-10-18T20:12:09.917" v="687"/>
          <ac:spMkLst>
            <pc:docMk/>
            <pc:sldMk cId="1825378016" sldId="3553"/>
            <ac:spMk id="17" creationId="{DC631C0B-6DA6-4E57-8231-CE32B3434A7E}"/>
          </ac:spMkLst>
        </pc:spChg>
        <pc:spChg chg="add del">
          <ac:chgData name="Helen DuPlessis" userId="16af124d-2e85-497c-8473-dea8925c15c3" providerId="ADAL" clId="{5FFF6077-E151-4263-8482-BE0FC122005E}" dt="2021-10-18T20:12:09.917" v="687"/>
          <ac:spMkLst>
            <pc:docMk/>
            <pc:sldMk cId="1825378016" sldId="3553"/>
            <ac:spMk id="19" creationId="{C29501E6-A978-4A61-9689-9085AF97A53A}"/>
          </ac:spMkLst>
        </pc:spChg>
      </pc:sldChg>
      <pc:sldChg chg="modNotes">
        <pc:chgData name="Helen DuPlessis" userId="16af124d-2e85-497c-8473-dea8925c15c3" providerId="ADAL" clId="{5FFF6077-E151-4263-8482-BE0FC122005E}" dt="2021-10-20T14:28:09.601" v="704"/>
        <pc:sldMkLst>
          <pc:docMk/>
          <pc:sldMk cId="4269262090" sldId="3555"/>
        </pc:sldMkLst>
      </pc:sldChg>
    </pc:docChg>
  </pc:docChgLst>
  <pc:docChgLst>
    <pc:chgData name="Charles Robbins" userId="0cd71fe1-7a40-4eac-8486-c4880f4e88ab" providerId="ADAL" clId="{F3CFFAB9-67D5-483B-BAEC-557FD3093574}"/>
    <pc:docChg chg="modSld">
      <pc:chgData name="Charles Robbins" userId="0cd71fe1-7a40-4eac-8486-c4880f4e88ab" providerId="ADAL" clId="{F3CFFAB9-67D5-483B-BAEC-557FD3093574}" dt="2021-10-20T19:42:02.217" v="5" actId="20577"/>
      <pc:docMkLst>
        <pc:docMk/>
      </pc:docMkLst>
      <pc:sldChg chg="modSp mod">
        <pc:chgData name="Charles Robbins" userId="0cd71fe1-7a40-4eac-8486-c4880f4e88ab" providerId="ADAL" clId="{F3CFFAB9-67D5-483B-BAEC-557FD3093574}" dt="2021-10-20T19:42:02.217" v="5" actId="20577"/>
        <pc:sldMkLst>
          <pc:docMk/>
          <pc:sldMk cId="457693581" sldId="3487"/>
        </pc:sldMkLst>
        <pc:spChg chg="mod">
          <ac:chgData name="Charles Robbins" userId="0cd71fe1-7a40-4eac-8486-c4880f4e88ab" providerId="ADAL" clId="{F3CFFAB9-67D5-483B-BAEC-557FD3093574}" dt="2021-10-20T19:42:02.217" v="5" actId="20577"/>
          <ac:spMkLst>
            <pc:docMk/>
            <pc:sldMk cId="457693581" sldId="3487"/>
            <ac:spMk id="3" creationId="{906A7C1C-427D-4A9E-84C8-75A07BFAACCA}"/>
          </ac:spMkLst>
        </pc:spChg>
      </pc:sldChg>
    </pc:docChg>
  </pc:docChgLst>
  <pc:docChgLst>
    <pc:chgData name="Charles Robbins" userId="0cd71fe1-7a40-4eac-8486-c4880f4e88ab" providerId="ADAL" clId="{407C4B24-7552-493D-83F0-5CD5D065B678}"/>
    <pc:docChg chg="modSld sldOrd">
      <pc:chgData name="Charles Robbins" userId="0cd71fe1-7a40-4eac-8486-c4880f4e88ab" providerId="ADAL" clId="{407C4B24-7552-493D-83F0-5CD5D065B678}" dt="2021-10-27T12:45:39.245" v="1"/>
      <pc:docMkLst>
        <pc:docMk/>
      </pc:docMkLst>
      <pc:sldChg chg="ord">
        <pc:chgData name="Charles Robbins" userId="0cd71fe1-7a40-4eac-8486-c4880f4e88ab" providerId="ADAL" clId="{407C4B24-7552-493D-83F0-5CD5D065B678}" dt="2021-10-27T12:45:39.245" v="1"/>
        <pc:sldMkLst>
          <pc:docMk/>
          <pc:sldMk cId="3285652868" sldId="3489"/>
        </pc:sldMkLst>
      </pc:sldChg>
    </pc:docChg>
  </pc:docChgLst>
  <pc:docChgLst>
    <pc:chgData name="Claudia Figallo" userId="S::cfigallo_sfaf.org#ext#@hlthmgt.onmicrosoft.com::7b888558-e711-4b32-9241-1f8839cc8b53" providerId="AD" clId="Web-{9DCDACC9-18F0-4EAC-B712-01101BFEB305}"/>
    <pc:docChg chg="addSld modSld">
      <pc:chgData name="Claudia Figallo" userId="S::cfigallo_sfaf.org#ext#@hlthmgt.onmicrosoft.com::7b888558-e711-4b32-9241-1f8839cc8b53" providerId="AD" clId="Web-{9DCDACC9-18F0-4EAC-B712-01101BFEB305}" dt="2021-10-18T15:47:52.608" v="28"/>
      <pc:docMkLst>
        <pc:docMk/>
      </pc:docMkLst>
      <pc:sldChg chg="modSp">
        <pc:chgData name="Claudia Figallo" userId="S::cfigallo_sfaf.org#ext#@hlthmgt.onmicrosoft.com::7b888558-e711-4b32-9241-1f8839cc8b53" providerId="AD" clId="Web-{9DCDACC9-18F0-4EAC-B712-01101BFEB305}" dt="2021-10-18T15:37:08.101" v="12" actId="20577"/>
        <pc:sldMkLst>
          <pc:docMk/>
          <pc:sldMk cId="0" sldId="260"/>
        </pc:sldMkLst>
        <pc:spChg chg="mod">
          <ac:chgData name="Claudia Figallo" userId="S::cfigallo_sfaf.org#ext#@hlthmgt.onmicrosoft.com::7b888558-e711-4b32-9241-1f8839cc8b53" providerId="AD" clId="Web-{9DCDACC9-18F0-4EAC-B712-01101BFEB305}" dt="2021-10-18T15:37:08.101" v="12" actId="20577"/>
          <ac:spMkLst>
            <pc:docMk/>
            <pc:sldMk cId="0" sldId="260"/>
            <ac:spMk id="81" creationId="{00000000-0000-0000-0000-000000000000}"/>
          </ac:spMkLst>
        </pc:spChg>
      </pc:sldChg>
      <pc:sldChg chg="addSp delSp modSp new">
        <pc:chgData name="Claudia Figallo" userId="S::cfigallo_sfaf.org#ext#@hlthmgt.onmicrosoft.com::7b888558-e711-4b32-9241-1f8839cc8b53" providerId="AD" clId="Web-{9DCDACC9-18F0-4EAC-B712-01101BFEB305}" dt="2021-10-18T15:47:52.608" v="28"/>
        <pc:sldMkLst>
          <pc:docMk/>
          <pc:sldMk cId="1488113472" sldId="3551"/>
        </pc:sldMkLst>
        <pc:spChg chg="add del mod">
          <ac:chgData name="Claudia Figallo" userId="S::cfigallo_sfaf.org#ext#@hlthmgt.onmicrosoft.com::7b888558-e711-4b32-9241-1f8839cc8b53" providerId="AD" clId="Web-{9DCDACC9-18F0-4EAC-B712-01101BFEB305}" dt="2021-10-18T15:38:08.790" v="18"/>
          <ac:spMkLst>
            <pc:docMk/>
            <pc:sldMk cId="1488113472" sldId="3551"/>
            <ac:spMk id="3" creationId="{42BE103E-8AAB-4C51-8B5B-A50C6CFC271C}"/>
          </ac:spMkLst>
        </pc:spChg>
        <pc:spChg chg="add del mod">
          <ac:chgData name="Claudia Figallo" userId="S::cfigallo_sfaf.org#ext#@hlthmgt.onmicrosoft.com::7b888558-e711-4b32-9241-1f8839cc8b53" providerId="AD" clId="Web-{9DCDACC9-18F0-4EAC-B712-01101BFEB305}" dt="2021-10-18T15:39:15.933" v="21"/>
          <ac:spMkLst>
            <pc:docMk/>
            <pc:sldMk cId="1488113472" sldId="3551"/>
            <ac:spMk id="4" creationId="{53362E95-9736-4C5F-AD13-DC3DD94E4C32}"/>
          </ac:spMkLst>
        </pc:spChg>
        <pc:spChg chg="add del mod">
          <ac:chgData name="Claudia Figallo" userId="S::cfigallo_sfaf.org#ext#@hlthmgt.onmicrosoft.com::7b888558-e711-4b32-9241-1f8839cc8b53" providerId="AD" clId="Web-{9DCDACC9-18F0-4EAC-B712-01101BFEB305}" dt="2021-10-18T15:43:25.160" v="26"/>
          <ac:spMkLst>
            <pc:docMk/>
            <pc:sldMk cId="1488113472" sldId="3551"/>
            <ac:spMk id="5" creationId="{7DBC8DE3-4771-47D6-A6D8-E568FC0C04AC}"/>
          </ac:spMkLst>
        </pc:spChg>
        <pc:spChg chg="add mod">
          <ac:chgData name="Claudia Figallo" userId="S::cfigallo_sfaf.org#ext#@hlthmgt.onmicrosoft.com::7b888558-e711-4b32-9241-1f8839cc8b53" providerId="AD" clId="Web-{9DCDACC9-18F0-4EAC-B712-01101BFEB305}" dt="2021-10-18T15:47:52.608" v="28"/>
          <ac:spMkLst>
            <pc:docMk/>
            <pc:sldMk cId="1488113472" sldId="3551"/>
            <ac:spMk id="6" creationId="{C6C394F6-69BC-4037-AC7C-A50B17EB3EBA}"/>
          </ac:spMkLst>
        </pc:spChg>
      </pc:sldChg>
    </pc:docChg>
  </pc:docChgLst>
  <pc:docChgLst>
    <pc:chgData name="Claudia Figallo" userId="S::cfigallo_sfaf.org#ext#@hlthmgt.onmicrosoft.com::7b888558-e711-4b32-9241-1f8839cc8b53" providerId="AD" clId="Web-{3F79D8D5-97E1-48E0-BDF8-D7BF2473530C}"/>
    <pc:docChg chg="modSld sldOrd">
      <pc:chgData name="Claudia Figallo" userId="S::cfigallo_sfaf.org#ext#@hlthmgt.onmicrosoft.com::7b888558-e711-4b32-9241-1f8839cc8b53" providerId="AD" clId="Web-{3F79D8D5-97E1-48E0-BDF8-D7BF2473530C}" dt="2021-10-19T17:58:12.967" v="104" actId="20577"/>
      <pc:docMkLst>
        <pc:docMk/>
      </pc:docMkLst>
      <pc:sldChg chg="modNotes">
        <pc:chgData name="Claudia Figallo" userId="S::cfigallo_sfaf.org#ext#@hlthmgt.onmicrosoft.com::7b888558-e711-4b32-9241-1f8839cc8b53" providerId="AD" clId="Web-{3F79D8D5-97E1-48E0-BDF8-D7BF2473530C}" dt="2021-10-19T17:39:50.756" v="90"/>
        <pc:sldMkLst>
          <pc:docMk/>
          <pc:sldMk cId="0" sldId="259"/>
        </pc:sldMkLst>
      </pc:sldChg>
      <pc:sldChg chg="modSp ord">
        <pc:chgData name="Claudia Figallo" userId="S::cfigallo_sfaf.org#ext#@hlthmgt.onmicrosoft.com::7b888558-e711-4b32-9241-1f8839cc8b53" providerId="AD" clId="Web-{3F79D8D5-97E1-48E0-BDF8-D7BF2473530C}" dt="2021-10-19T17:22:30.576" v="54" actId="20577"/>
        <pc:sldMkLst>
          <pc:docMk/>
          <pc:sldMk cId="0" sldId="260"/>
        </pc:sldMkLst>
        <pc:spChg chg="mod">
          <ac:chgData name="Claudia Figallo" userId="S::cfigallo_sfaf.org#ext#@hlthmgt.onmicrosoft.com::7b888558-e711-4b32-9241-1f8839cc8b53" providerId="AD" clId="Web-{3F79D8D5-97E1-48E0-BDF8-D7BF2473530C}" dt="2021-10-19T17:22:30.576" v="54" actId="20577"/>
          <ac:spMkLst>
            <pc:docMk/>
            <pc:sldMk cId="0" sldId="260"/>
            <ac:spMk id="81" creationId="{00000000-0000-0000-0000-000000000000}"/>
          </ac:spMkLst>
        </pc:spChg>
      </pc:sldChg>
      <pc:sldChg chg="modSp ord">
        <pc:chgData name="Claudia Figallo" userId="S::cfigallo_sfaf.org#ext#@hlthmgt.onmicrosoft.com::7b888558-e711-4b32-9241-1f8839cc8b53" providerId="AD" clId="Web-{3F79D8D5-97E1-48E0-BDF8-D7BF2473530C}" dt="2021-10-19T17:32:01.417" v="86" actId="14100"/>
        <pc:sldMkLst>
          <pc:docMk/>
          <pc:sldMk cId="0" sldId="261"/>
        </pc:sldMkLst>
        <pc:spChg chg="mod">
          <ac:chgData name="Claudia Figallo" userId="S::cfigallo_sfaf.org#ext#@hlthmgt.onmicrosoft.com::7b888558-e711-4b32-9241-1f8839cc8b53" providerId="AD" clId="Web-{3F79D8D5-97E1-48E0-BDF8-D7BF2473530C}" dt="2021-10-19T17:32:01.417" v="86" actId="14100"/>
          <ac:spMkLst>
            <pc:docMk/>
            <pc:sldMk cId="0" sldId="261"/>
            <ac:spMk id="87" creationId="{00000000-0000-0000-0000-000000000000}"/>
          </ac:spMkLst>
        </pc:spChg>
        <pc:picChg chg="mod">
          <ac:chgData name="Claudia Figallo" userId="S::cfigallo_sfaf.org#ext#@hlthmgt.onmicrosoft.com::7b888558-e711-4b32-9241-1f8839cc8b53" providerId="AD" clId="Web-{3F79D8D5-97E1-48E0-BDF8-D7BF2473530C}" dt="2021-10-19T17:31:32.698" v="84" actId="14100"/>
          <ac:picMkLst>
            <pc:docMk/>
            <pc:sldMk cId="0" sldId="261"/>
            <ac:picMk id="4" creationId="{EFCB51A5-519E-4250-AFA3-45EB6BFA3998}"/>
          </ac:picMkLst>
        </pc:picChg>
      </pc:sldChg>
      <pc:sldChg chg="modSp ord">
        <pc:chgData name="Claudia Figallo" userId="S::cfigallo_sfaf.org#ext#@hlthmgt.onmicrosoft.com::7b888558-e711-4b32-9241-1f8839cc8b53" providerId="AD" clId="Web-{3F79D8D5-97E1-48E0-BDF8-D7BF2473530C}" dt="2021-10-19T17:33:18.216" v="88" actId="20577"/>
        <pc:sldMkLst>
          <pc:docMk/>
          <pc:sldMk cId="0" sldId="262"/>
        </pc:sldMkLst>
        <pc:spChg chg="mod">
          <ac:chgData name="Claudia Figallo" userId="S::cfigallo_sfaf.org#ext#@hlthmgt.onmicrosoft.com::7b888558-e711-4b32-9241-1f8839cc8b53" providerId="AD" clId="Web-{3F79D8D5-97E1-48E0-BDF8-D7BF2473530C}" dt="2021-10-19T17:33:18.216" v="88" actId="20577"/>
          <ac:spMkLst>
            <pc:docMk/>
            <pc:sldMk cId="0" sldId="262"/>
            <ac:spMk id="93" creationId="{00000000-0000-0000-0000-000000000000}"/>
          </ac:spMkLst>
        </pc:spChg>
      </pc:sldChg>
      <pc:sldChg chg="ord">
        <pc:chgData name="Claudia Figallo" userId="S::cfigallo_sfaf.org#ext#@hlthmgt.onmicrosoft.com::7b888558-e711-4b32-9241-1f8839cc8b53" providerId="AD" clId="Web-{3F79D8D5-97E1-48E0-BDF8-D7BF2473530C}" dt="2021-10-19T17:18:22.383" v="5"/>
        <pc:sldMkLst>
          <pc:docMk/>
          <pc:sldMk cId="39073373" sldId="265"/>
        </pc:sldMkLst>
      </pc:sldChg>
      <pc:sldChg chg="modSp">
        <pc:chgData name="Claudia Figallo" userId="S::cfigallo_sfaf.org#ext#@hlthmgt.onmicrosoft.com::7b888558-e711-4b32-9241-1f8839cc8b53" providerId="AD" clId="Web-{3F79D8D5-97E1-48E0-BDF8-D7BF2473530C}" dt="2021-10-19T17:50:38.989" v="93" actId="20577"/>
        <pc:sldMkLst>
          <pc:docMk/>
          <pc:sldMk cId="0" sldId="285"/>
        </pc:sldMkLst>
        <pc:spChg chg="mod">
          <ac:chgData name="Claudia Figallo" userId="S::cfigallo_sfaf.org#ext#@hlthmgt.onmicrosoft.com::7b888558-e711-4b32-9241-1f8839cc8b53" providerId="AD" clId="Web-{3F79D8D5-97E1-48E0-BDF8-D7BF2473530C}" dt="2021-10-19T17:50:38.989" v="93" actId="20577"/>
          <ac:spMkLst>
            <pc:docMk/>
            <pc:sldMk cId="0" sldId="285"/>
            <ac:spMk id="181" creationId="{00000000-0000-0000-0000-000000000000}"/>
          </ac:spMkLst>
        </pc:spChg>
      </pc:sldChg>
      <pc:sldChg chg="modSp">
        <pc:chgData name="Claudia Figallo" userId="S::cfigallo_sfaf.org#ext#@hlthmgt.onmicrosoft.com::7b888558-e711-4b32-9241-1f8839cc8b53" providerId="AD" clId="Web-{3F79D8D5-97E1-48E0-BDF8-D7BF2473530C}" dt="2021-10-19T17:54:19.900" v="95" actId="20577"/>
        <pc:sldMkLst>
          <pc:docMk/>
          <pc:sldMk cId="0" sldId="286"/>
        </pc:sldMkLst>
        <pc:spChg chg="mod">
          <ac:chgData name="Claudia Figallo" userId="S::cfigallo_sfaf.org#ext#@hlthmgt.onmicrosoft.com::7b888558-e711-4b32-9241-1f8839cc8b53" providerId="AD" clId="Web-{3F79D8D5-97E1-48E0-BDF8-D7BF2473530C}" dt="2021-10-19T17:54:19.900" v="95" actId="20577"/>
          <ac:spMkLst>
            <pc:docMk/>
            <pc:sldMk cId="0" sldId="286"/>
            <ac:spMk id="188" creationId="{00000000-0000-0000-0000-000000000000}"/>
          </ac:spMkLst>
        </pc:spChg>
      </pc:sldChg>
      <pc:sldChg chg="modSp">
        <pc:chgData name="Claudia Figallo" userId="S::cfigallo_sfaf.org#ext#@hlthmgt.onmicrosoft.com::7b888558-e711-4b32-9241-1f8839cc8b53" providerId="AD" clId="Web-{3F79D8D5-97E1-48E0-BDF8-D7BF2473530C}" dt="2021-10-19T17:58:12.967" v="104" actId="20577"/>
        <pc:sldMkLst>
          <pc:docMk/>
          <pc:sldMk cId="0" sldId="300"/>
        </pc:sldMkLst>
        <pc:spChg chg="mod">
          <ac:chgData name="Claudia Figallo" userId="S::cfigallo_sfaf.org#ext#@hlthmgt.onmicrosoft.com::7b888558-e711-4b32-9241-1f8839cc8b53" providerId="AD" clId="Web-{3F79D8D5-97E1-48E0-BDF8-D7BF2473530C}" dt="2021-10-19T17:58:12.967" v="104" actId="20577"/>
          <ac:spMkLst>
            <pc:docMk/>
            <pc:sldMk cId="0" sldId="300"/>
            <ac:spMk id="10" creationId="{2F539610-721D-40E8-B33C-A32780FC080F}"/>
          </ac:spMkLst>
        </pc:spChg>
      </pc:sldChg>
      <pc:sldChg chg="modSp">
        <pc:chgData name="Claudia Figallo" userId="S::cfigallo_sfaf.org#ext#@hlthmgt.onmicrosoft.com::7b888558-e711-4b32-9241-1f8839cc8b53" providerId="AD" clId="Web-{3F79D8D5-97E1-48E0-BDF8-D7BF2473530C}" dt="2021-10-19T17:57:34.420" v="97" actId="20577"/>
        <pc:sldMkLst>
          <pc:docMk/>
          <pc:sldMk cId="1266771975" sldId="3551"/>
        </pc:sldMkLst>
        <pc:spChg chg="mod">
          <ac:chgData name="Claudia Figallo" userId="S::cfigallo_sfaf.org#ext#@hlthmgt.onmicrosoft.com::7b888558-e711-4b32-9241-1f8839cc8b53" providerId="AD" clId="Web-{3F79D8D5-97E1-48E0-BDF8-D7BF2473530C}" dt="2021-10-19T17:57:34.420" v="97" actId="20577"/>
          <ac:spMkLst>
            <pc:docMk/>
            <pc:sldMk cId="1266771975" sldId="3551"/>
            <ac:spMk id="181" creationId="{00000000-0000-0000-0000-000000000000}"/>
          </ac:spMkLst>
        </pc:spChg>
      </pc:sldChg>
      <pc:sldChg chg="ord">
        <pc:chgData name="Claudia Figallo" userId="S::cfigallo_sfaf.org#ext#@hlthmgt.onmicrosoft.com::7b888558-e711-4b32-9241-1f8839cc8b53" providerId="AD" clId="Web-{3F79D8D5-97E1-48E0-BDF8-D7BF2473530C}" dt="2021-10-19T17:17:58.648" v="2"/>
        <pc:sldMkLst>
          <pc:docMk/>
          <pc:sldMk cId="4269262090" sldId="3555"/>
        </pc:sldMkLst>
      </pc:sldChg>
    </pc:docChg>
  </pc:docChgLst>
  <pc:docChgLst>
    <pc:chgData name="Charles Robbins" userId="0cd71fe1-7a40-4eac-8486-c4880f4e88ab" providerId="ADAL" clId="{1FC68A81-1834-4F61-BF5F-1C98B7C1B634}"/>
    <pc:docChg chg="custSel addSld delSld modSld sldOrd">
      <pc:chgData name="Charles Robbins" userId="0cd71fe1-7a40-4eac-8486-c4880f4e88ab" providerId="ADAL" clId="{1FC68A81-1834-4F61-BF5F-1C98B7C1B634}" dt="2021-10-13T14:44:21.708" v="982" actId="27636"/>
      <pc:docMkLst>
        <pc:docMk/>
      </pc:docMkLst>
      <pc:sldChg chg="ord">
        <pc:chgData name="Charles Robbins" userId="0cd71fe1-7a40-4eac-8486-c4880f4e88ab" providerId="ADAL" clId="{1FC68A81-1834-4F61-BF5F-1C98B7C1B634}" dt="2021-10-13T12:39:36.394" v="1"/>
        <pc:sldMkLst>
          <pc:docMk/>
          <pc:sldMk cId="645421678" sldId="3480"/>
        </pc:sldMkLst>
      </pc:sldChg>
      <pc:sldChg chg="del">
        <pc:chgData name="Charles Robbins" userId="0cd71fe1-7a40-4eac-8486-c4880f4e88ab" providerId="ADAL" clId="{1FC68A81-1834-4F61-BF5F-1C98B7C1B634}" dt="2021-10-13T12:40:49.382" v="2" actId="2696"/>
        <pc:sldMkLst>
          <pc:docMk/>
          <pc:sldMk cId="2829496452" sldId="3485"/>
        </pc:sldMkLst>
      </pc:sldChg>
      <pc:sldChg chg="modSp mod addCm">
        <pc:chgData name="Charles Robbins" userId="0cd71fe1-7a40-4eac-8486-c4880f4e88ab" providerId="ADAL" clId="{1FC68A81-1834-4F61-BF5F-1C98B7C1B634}" dt="2021-10-13T14:43:37.691" v="980" actId="1589"/>
        <pc:sldMkLst>
          <pc:docMk/>
          <pc:sldMk cId="457693581" sldId="3487"/>
        </pc:sldMkLst>
        <pc:spChg chg="mod">
          <ac:chgData name="Charles Robbins" userId="0cd71fe1-7a40-4eac-8486-c4880f4e88ab" providerId="ADAL" clId="{1FC68A81-1834-4F61-BF5F-1C98B7C1B634}" dt="2021-10-13T13:01:14.397" v="974" actId="20577"/>
          <ac:spMkLst>
            <pc:docMk/>
            <pc:sldMk cId="457693581" sldId="3487"/>
            <ac:spMk id="3" creationId="{906A7C1C-427D-4A9E-84C8-75A07BFAACCA}"/>
          </ac:spMkLst>
        </pc:spChg>
        <pc:spChg chg="mod">
          <ac:chgData name="Charles Robbins" userId="0cd71fe1-7a40-4eac-8486-c4880f4e88ab" providerId="ADAL" clId="{1FC68A81-1834-4F61-BF5F-1C98B7C1B634}" dt="2021-10-13T12:41:38.573" v="139" actId="20577"/>
          <ac:spMkLst>
            <pc:docMk/>
            <pc:sldMk cId="457693581" sldId="3487"/>
            <ac:spMk id="10" creationId="{C3EA68BB-D5A6-43C2-86AF-152005623BDD}"/>
          </ac:spMkLst>
        </pc:spChg>
      </pc:sldChg>
      <pc:sldChg chg="modSp add mod delCm">
        <pc:chgData name="Charles Robbins" userId="0cd71fe1-7a40-4eac-8486-c4880f4e88ab" providerId="ADAL" clId="{1FC68A81-1834-4F61-BF5F-1C98B7C1B634}" dt="2021-10-13T14:43:15.868" v="979" actId="1592"/>
        <pc:sldMkLst>
          <pc:docMk/>
          <pc:sldMk cId="2983752617" sldId="3549"/>
        </pc:sldMkLst>
        <pc:spChg chg="mod">
          <ac:chgData name="Charles Robbins" userId="0cd71fe1-7a40-4eac-8486-c4880f4e88ab" providerId="ADAL" clId="{1FC68A81-1834-4F61-BF5F-1C98B7C1B634}" dt="2021-10-13T13:01:43.672" v="978" actId="313"/>
          <ac:spMkLst>
            <pc:docMk/>
            <pc:sldMk cId="2983752617" sldId="3549"/>
            <ac:spMk id="3" creationId="{906A7C1C-427D-4A9E-84C8-75A07BFAACCA}"/>
          </ac:spMkLst>
        </pc:spChg>
      </pc:sldChg>
      <pc:sldChg chg="modSp add mod">
        <pc:chgData name="Charles Robbins" userId="0cd71fe1-7a40-4eac-8486-c4880f4e88ab" providerId="ADAL" clId="{1FC68A81-1834-4F61-BF5F-1C98B7C1B634}" dt="2021-10-13T14:44:21.708" v="982" actId="27636"/>
        <pc:sldMkLst>
          <pc:docMk/>
          <pc:sldMk cId="1503687297" sldId="3550"/>
        </pc:sldMkLst>
        <pc:spChg chg="mod">
          <ac:chgData name="Charles Robbins" userId="0cd71fe1-7a40-4eac-8486-c4880f4e88ab" providerId="ADAL" clId="{1FC68A81-1834-4F61-BF5F-1C98B7C1B634}" dt="2021-10-13T14:44:21.708" v="982" actId="27636"/>
          <ac:spMkLst>
            <pc:docMk/>
            <pc:sldMk cId="1503687297" sldId="3550"/>
            <ac:spMk id="3" creationId="{906A7C1C-427D-4A9E-84C8-75A07BFAACCA}"/>
          </ac:spMkLst>
        </pc:spChg>
      </pc:sldChg>
    </pc:docChg>
  </pc:docChgLst>
  <pc:docChgLst>
    <pc:chgData name="Claudia Figallo" userId="S::cfigallo_sfaf.org#ext#@hlthmgt.onmicrosoft.com::7b888558-e711-4b32-9241-1f8839cc8b53" providerId="AD" clId="Web-{FB0C25E7-D5C7-41E6-A86D-CD6C3E6AD80D}"/>
    <pc:docChg chg="addSld delSld modSld sldOrd">
      <pc:chgData name="Claudia Figallo" userId="S::cfigallo_sfaf.org#ext#@hlthmgt.onmicrosoft.com::7b888558-e711-4b32-9241-1f8839cc8b53" providerId="AD" clId="Web-{FB0C25E7-D5C7-41E6-A86D-CD6C3E6AD80D}" dt="2021-10-18T15:55:33.096" v="26"/>
      <pc:docMkLst>
        <pc:docMk/>
      </pc:docMkLst>
      <pc:sldChg chg="modSp">
        <pc:chgData name="Claudia Figallo" userId="S::cfigallo_sfaf.org#ext#@hlthmgt.onmicrosoft.com::7b888558-e711-4b32-9241-1f8839cc8b53" providerId="AD" clId="Web-{FB0C25E7-D5C7-41E6-A86D-CD6C3E6AD80D}" dt="2021-10-18T15:54:51.595" v="23" actId="20577"/>
        <pc:sldMkLst>
          <pc:docMk/>
          <pc:sldMk cId="0" sldId="285"/>
        </pc:sldMkLst>
        <pc:spChg chg="mod">
          <ac:chgData name="Claudia Figallo" userId="S::cfigallo_sfaf.org#ext#@hlthmgt.onmicrosoft.com::7b888558-e711-4b32-9241-1f8839cc8b53" providerId="AD" clId="Web-{FB0C25E7-D5C7-41E6-A86D-CD6C3E6AD80D}" dt="2021-10-18T15:53:04.015" v="16" actId="20577"/>
          <ac:spMkLst>
            <pc:docMk/>
            <pc:sldMk cId="0" sldId="285"/>
            <ac:spMk id="178" creationId="{00000000-0000-0000-0000-000000000000}"/>
          </ac:spMkLst>
        </pc:spChg>
        <pc:spChg chg="mod">
          <ac:chgData name="Claudia Figallo" userId="S::cfigallo_sfaf.org#ext#@hlthmgt.onmicrosoft.com::7b888558-e711-4b32-9241-1f8839cc8b53" providerId="AD" clId="Web-{FB0C25E7-D5C7-41E6-A86D-CD6C3E6AD80D}" dt="2021-10-18T15:54:51.595" v="23" actId="20577"/>
          <ac:spMkLst>
            <pc:docMk/>
            <pc:sldMk cId="0" sldId="285"/>
            <ac:spMk id="179" creationId="{00000000-0000-0000-0000-000000000000}"/>
          </ac:spMkLst>
        </pc:spChg>
      </pc:sldChg>
      <pc:sldChg chg="modSp">
        <pc:chgData name="Claudia Figallo" userId="S::cfigallo_sfaf.org#ext#@hlthmgt.onmicrosoft.com::7b888558-e711-4b32-9241-1f8839cc8b53" providerId="AD" clId="Web-{FB0C25E7-D5C7-41E6-A86D-CD6C3E6AD80D}" dt="2021-10-18T15:53:47.141" v="21" actId="20577"/>
        <pc:sldMkLst>
          <pc:docMk/>
          <pc:sldMk cId="0" sldId="287"/>
        </pc:sldMkLst>
        <pc:spChg chg="mod">
          <ac:chgData name="Claudia Figallo" userId="S::cfigallo_sfaf.org#ext#@hlthmgt.onmicrosoft.com::7b888558-e711-4b32-9241-1f8839cc8b53" providerId="AD" clId="Web-{FB0C25E7-D5C7-41E6-A86D-CD6C3E6AD80D}" dt="2021-10-18T15:53:47.141" v="21" actId="20577"/>
          <ac:spMkLst>
            <pc:docMk/>
            <pc:sldMk cId="0" sldId="287"/>
            <ac:spMk id="196" creationId="{00000000-0000-0000-0000-000000000000}"/>
          </ac:spMkLst>
        </pc:spChg>
      </pc:sldChg>
      <pc:sldChg chg="del">
        <pc:chgData name="Claudia Figallo" userId="S::cfigallo_sfaf.org#ext#@hlthmgt.onmicrosoft.com::7b888558-e711-4b32-9241-1f8839cc8b53" providerId="AD" clId="Web-{FB0C25E7-D5C7-41E6-A86D-CD6C3E6AD80D}" dt="2021-10-18T15:55:33.096" v="26"/>
        <pc:sldMkLst>
          <pc:docMk/>
          <pc:sldMk cId="1810928033" sldId="3545"/>
        </pc:sldMkLst>
      </pc:sldChg>
      <pc:sldChg chg="add ord replId">
        <pc:chgData name="Claudia Figallo" userId="S::cfigallo_sfaf.org#ext#@hlthmgt.onmicrosoft.com::7b888558-e711-4b32-9241-1f8839cc8b53" providerId="AD" clId="Web-{FB0C25E7-D5C7-41E6-A86D-CD6C3E6AD80D}" dt="2021-10-18T15:55:29.518" v="25"/>
        <pc:sldMkLst>
          <pc:docMk/>
          <pc:sldMk cId="1266771975" sldId="3551"/>
        </pc:sldMkLst>
      </pc:sldChg>
      <pc:sldChg chg="addSp modSp del">
        <pc:chgData name="Claudia Figallo" userId="S::cfigallo_sfaf.org#ext#@hlthmgt.onmicrosoft.com::7b888558-e711-4b32-9241-1f8839cc8b53" providerId="AD" clId="Web-{FB0C25E7-D5C7-41E6-A86D-CD6C3E6AD80D}" dt="2021-10-18T15:49:18.433" v="2"/>
        <pc:sldMkLst>
          <pc:docMk/>
          <pc:sldMk cId="1488113472" sldId="3551"/>
        </pc:sldMkLst>
        <pc:spChg chg="add mod">
          <ac:chgData name="Claudia Figallo" userId="S::cfigallo_sfaf.org#ext#@hlthmgt.onmicrosoft.com::7b888558-e711-4b32-9241-1f8839cc8b53" providerId="AD" clId="Web-{FB0C25E7-D5C7-41E6-A86D-CD6C3E6AD80D}" dt="2021-10-18T15:49:11.042" v="1"/>
          <ac:spMkLst>
            <pc:docMk/>
            <pc:sldMk cId="1488113472" sldId="3551"/>
            <ac:spMk id="3" creationId="{D6CABB7B-0ABF-480D-BD16-3BB99D920327}"/>
          </ac:spMkLst>
        </pc:spChg>
      </pc:sldChg>
    </pc:docChg>
  </pc:docChgLst>
  <pc:docChgLst>
    <pc:chgData name="Charles Robbins" userId="0cd71fe1-7a40-4eac-8486-c4880f4e88ab" providerId="ADAL" clId="{191DB786-C94F-4B0A-A377-F1DA97653A4B}"/>
    <pc:docChg chg="undo custSel delSld modSld sldOrd">
      <pc:chgData name="Charles Robbins" userId="0cd71fe1-7a40-4eac-8486-c4880f4e88ab" providerId="ADAL" clId="{191DB786-C94F-4B0A-A377-F1DA97653A4B}" dt="2021-10-05T12:57:14.964" v="484"/>
      <pc:docMkLst>
        <pc:docMk/>
      </pc:docMkLst>
      <pc:sldChg chg="delCm">
        <pc:chgData name="Charles Robbins" userId="0cd71fe1-7a40-4eac-8486-c4880f4e88ab" providerId="ADAL" clId="{191DB786-C94F-4B0A-A377-F1DA97653A4B}" dt="2021-10-05T12:50:33.895" v="482" actId="1592"/>
        <pc:sldMkLst>
          <pc:docMk/>
          <pc:sldMk cId="0" sldId="301"/>
        </pc:sldMkLst>
      </pc:sldChg>
      <pc:sldChg chg="del">
        <pc:chgData name="Charles Robbins" userId="0cd71fe1-7a40-4eac-8486-c4880f4e88ab" providerId="ADAL" clId="{191DB786-C94F-4B0A-A377-F1DA97653A4B}" dt="2021-10-05T12:29:31.924" v="0" actId="2696"/>
        <pc:sldMkLst>
          <pc:docMk/>
          <pc:sldMk cId="1492271402" sldId="327"/>
        </pc:sldMkLst>
      </pc:sldChg>
      <pc:sldChg chg="addCm modCm">
        <pc:chgData name="Charles Robbins" userId="0cd71fe1-7a40-4eac-8486-c4880f4e88ab" providerId="ADAL" clId="{191DB786-C94F-4B0A-A377-F1DA97653A4B}" dt="2021-10-05T12:57:14.964" v="484"/>
        <pc:sldMkLst>
          <pc:docMk/>
          <pc:sldMk cId="2927388337" sldId="375"/>
        </pc:sldMkLst>
      </pc:sldChg>
      <pc:sldChg chg="modSp mod">
        <pc:chgData name="Charles Robbins" userId="0cd71fe1-7a40-4eac-8486-c4880f4e88ab" providerId="ADAL" clId="{191DB786-C94F-4B0A-A377-F1DA97653A4B}" dt="2021-10-05T12:48:17.235" v="478" actId="255"/>
        <pc:sldMkLst>
          <pc:docMk/>
          <pc:sldMk cId="2933045581" sldId="3492"/>
        </pc:sldMkLst>
        <pc:spChg chg="mod">
          <ac:chgData name="Charles Robbins" userId="0cd71fe1-7a40-4eac-8486-c4880f4e88ab" providerId="ADAL" clId="{191DB786-C94F-4B0A-A377-F1DA97653A4B}" dt="2021-10-05T12:48:17.235" v="478" actId="255"/>
          <ac:spMkLst>
            <pc:docMk/>
            <pc:sldMk cId="2933045581" sldId="3492"/>
            <ac:spMk id="3" creationId="{906A7C1C-427D-4A9E-84C8-75A07BFAACCA}"/>
          </ac:spMkLst>
        </pc:spChg>
      </pc:sldChg>
      <pc:sldChg chg="modSp mod">
        <pc:chgData name="Charles Robbins" userId="0cd71fe1-7a40-4eac-8486-c4880f4e88ab" providerId="ADAL" clId="{191DB786-C94F-4B0A-A377-F1DA97653A4B}" dt="2021-10-05T12:34:19.060" v="21" actId="20577"/>
        <pc:sldMkLst>
          <pc:docMk/>
          <pc:sldMk cId="2264155274" sldId="3494"/>
        </pc:sldMkLst>
        <pc:spChg chg="mod">
          <ac:chgData name="Charles Robbins" userId="0cd71fe1-7a40-4eac-8486-c4880f4e88ab" providerId="ADAL" clId="{191DB786-C94F-4B0A-A377-F1DA97653A4B}" dt="2021-10-05T12:34:19.060" v="21" actId="20577"/>
          <ac:spMkLst>
            <pc:docMk/>
            <pc:sldMk cId="2264155274" sldId="3494"/>
            <ac:spMk id="3" creationId="{906A7C1C-427D-4A9E-84C8-75A07BFAACCA}"/>
          </ac:spMkLst>
        </pc:spChg>
      </pc:sldChg>
      <pc:sldChg chg="modSp mod delCm">
        <pc:chgData name="Charles Robbins" userId="0cd71fe1-7a40-4eac-8486-c4880f4e88ab" providerId="ADAL" clId="{191DB786-C94F-4B0A-A377-F1DA97653A4B}" dt="2021-10-05T12:49:28.745" v="481" actId="1592"/>
        <pc:sldMkLst>
          <pc:docMk/>
          <pc:sldMk cId="2775946864" sldId="3536"/>
        </pc:sldMkLst>
        <pc:spChg chg="mod">
          <ac:chgData name="Charles Robbins" userId="0cd71fe1-7a40-4eac-8486-c4880f4e88ab" providerId="ADAL" clId="{191DB786-C94F-4B0A-A377-F1DA97653A4B}" dt="2021-10-05T12:34:58.192" v="59" actId="20577"/>
          <ac:spMkLst>
            <pc:docMk/>
            <pc:sldMk cId="2775946864" sldId="3536"/>
            <ac:spMk id="9" creationId="{A2C03FE6-439A-4758-AC3C-1EC526A57E69}"/>
          </ac:spMkLst>
        </pc:spChg>
        <pc:spChg chg="mod">
          <ac:chgData name="Charles Robbins" userId="0cd71fe1-7a40-4eac-8486-c4880f4e88ab" providerId="ADAL" clId="{191DB786-C94F-4B0A-A377-F1DA97653A4B}" dt="2021-10-05T12:43:15.404" v="452" actId="20577"/>
          <ac:spMkLst>
            <pc:docMk/>
            <pc:sldMk cId="2775946864" sldId="3536"/>
            <ac:spMk id="13" creationId="{3ABD5FED-2C22-4828-9265-8C7E6B7921CC}"/>
          </ac:spMkLst>
        </pc:spChg>
      </pc:sldChg>
      <pc:sldChg chg="ord">
        <pc:chgData name="Charles Robbins" userId="0cd71fe1-7a40-4eac-8486-c4880f4e88ab" providerId="ADAL" clId="{191DB786-C94F-4B0A-A377-F1DA97653A4B}" dt="2021-10-05T12:48:39.334" v="480"/>
        <pc:sldMkLst>
          <pc:docMk/>
          <pc:sldMk cId="991327703" sldId="3537"/>
        </pc:sldMkLst>
      </pc:sldChg>
    </pc:docChg>
  </pc:docChgLst>
  <pc:docChgLst>
    <pc:chgData name="Claudia Figallo" userId="S::cfigallo_sfaf.org#ext#@hlthmgt.onmicrosoft.com::7b888558-e711-4b32-9241-1f8839cc8b53" providerId="AD" clId="Web-{3C2E7A0E-0BFE-4CB3-9C1D-BD570193DB36}"/>
    <pc:docChg chg="addSld modSld sldOrd">
      <pc:chgData name="Claudia Figallo" userId="S::cfigallo_sfaf.org#ext#@hlthmgt.onmicrosoft.com::7b888558-e711-4b32-9241-1f8839cc8b53" providerId="AD" clId="Web-{3C2E7A0E-0BFE-4CB3-9C1D-BD570193DB36}" dt="2021-10-20T16:11:58.374" v="116"/>
      <pc:docMkLst>
        <pc:docMk/>
      </pc:docMkLst>
      <pc:sldChg chg="modSp">
        <pc:chgData name="Claudia Figallo" userId="S::cfigallo_sfaf.org#ext#@hlthmgt.onmicrosoft.com::7b888558-e711-4b32-9241-1f8839cc8b53" providerId="AD" clId="Web-{3C2E7A0E-0BFE-4CB3-9C1D-BD570193DB36}" dt="2021-10-20T16:04:43.519" v="40" actId="20577"/>
        <pc:sldMkLst>
          <pc:docMk/>
          <pc:sldMk cId="0" sldId="259"/>
        </pc:sldMkLst>
        <pc:spChg chg="mod">
          <ac:chgData name="Claudia Figallo" userId="S::cfigallo_sfaf.org#ext#@hlthmgt.onmicrosoft.com::7b888558-e711-4b32-9241-1f8839cc8b53" providerId="AD" clId="Web-{3C2E7A0E-0BFE-4CB3-9C1D-BD570193DB36}" dt="2021-10-20T16:04:43.519" v="40" actId="20577"/>
          <ac:spMkLst>
            <pc:docMk/>
            <pc:sldMk cId="0" sldId="259"/>
            <ac:spMk id="73" creationId="{00000000-0000-0000-0000-000000000000}"/>
          </ac:spMkLst>
        </pc:spChg>
      </pc:sldChg>
      <pc:sldChg chg="modSp">
        <pc:chgData name="Claudia Figallo" userId="S::cfigallo_sfaf.org#ext#@hlthmgt.onmicrosoft.com::7b888558-e711-4b32-9241-1f8839cc8b53" providerId="AD" clId="Web-{3C2E7A0E-0BFE-4CB3-9C1D-BD570193DB36}" dt="2021-10-20T15:57:31.960" v="15" actId="20577"/>
        <pc:sldMkLst>
          <pc:docMk/>
          <pc:sldMk cId="0" sldId="260"/>
        </pc:sldMkLst>
        <pc:spChg chg="mod">
          <ac:chgData name="Claudia Figallo" userId="S::cfigallo_sfaf.org#ext#@hlthmgt.onmicrosoft.com::7b888558-e711-4b32-9241-1f8839cc8b53" providerId="AD" clId="Web-{3C2E7A0E-0BFE-4CB3-9C1D-BD570193DB36}" dt="2021-10-20T15:57:31.960" v="15" actId="20577"/>
          <ac:spMkLst>
            <pc:docMk/>
            <pc:sldMk cId="0" sldId="260"/>
            <ac:spMk id="81" creationId="{00000000-0000-0000-0000-000000000000}"/>
          </ac:spMkLst>
        </pc:spChg>
      </pc:sldChg>
      <pc:sldChg chg="modSp">
        <pc:chgData name="Claudia Figallo" userId="S::cfigallo_sfaf.org#ext#@hlthmgt.onmicrosoft.com::7b888558-e711-4b32-9241-1f8839cc8b53" providerId="AD" clId="Web-{3C2E7A0E-0BFE-4CB3-9C1D-BD570193DB36}" dt="2021-10-20T15:59:28.963" v="21" actId="20577"/>
        <pc:sldMkLst>
          <pc:docMk/>
          <pc:sldMk cId="0" sldId="261"/>
        </pc:sldMkLst>
        <pc:spChg chg="mod">
          <ac:chgData name="Claudia Figallo" userId="S::cfigallo_sfaf.org#ext#@hlthmgt.onmicrosoft.com::7b888558-e711-4b32-9241-1f8839cc8b53" providerId="AD" clId="Web-{3C2E7A0E-0BFE-4CB3-9C1D-BD570193DB36}" dt="2021-10-20T15:59:28.963" v="21" actId="20577"/>
          <ac:spMkLst>
            <pc:docMk/>
            <pc:sldMk cId="0" sldId="261"/>
            <ac:spMk id="87" creationId="{00000000-0000-0000-0000-000000000000}"/>
          </ac:spMkLst>
        </pc:spChg>
      </pc:sldChg>
      <pc:sldChg chg="modSp">
        <pc:chgData name="Claudia Figallo" userId="S::cfigallo_sfaf.org#ext#@hlthmgt.onmicrosoft.com::7b888558-e711-4b32-9241-1f8839cc8b53" providerId="AD" clId="Web-{3C2E7A0E-0BFE-4CB3-9C1D-BD570193DB36}" dt="2021-10-20T16:08:53.447" v="48" actId="20577"/>
        <pc:sldMkLst>
          <pc:docMk/>
          <pc:sldMk cId="0" sldId="280"/>
        </pc:sldMkLst>
        <pc:spChg chg="mod">
          <ac:chgData name="Claudia Figallo" userId="S::cfigallo_sfaf.org#ext#@hlthmgt.onmicrosoft.com::7b888558-e711-4b32-9241-1f8839cc8b53" providerId="AD" clId="Web-{3C2E7A0E-0BFE-4CB3-9C1D-BD570193DB36}" dt="2021-10-20T16:08:53.447" v="48" actId="20577"/>
          <ac:spMkLst>
            <pc:docMk/>
            <pc:sldMk cId="0" sldId="280"/>
            <ac:spMk id="143" creationId="{00000000-0000-0000-0000-000000000000}"/>
          </ac:spMkLst>
        </pc:spChg>
      </pc:sldChg>
      <pc:sldChg chg="modSp">
        <pc:chgData name="Claudia Figallo" userId="S::cfigallo_sfaf.org#ext#@hlthmgt.onmicrosoft.com::7b888558-e711-4b32-9241-1f8839cc8b53" providerId="AD" clId="Web-{3C2E7A0E-0BFE-4CB3-9C1D-BD570193DB36}" dt="2021-10-20T16:06:09.115" v="42" actId="20577"/>
        <pc:sldMkLst>
          <pc:docMk/>
          <pc:sldMk cId="4232344812" sldId="3541"/>
        </pc:sldMkLst>
        <pc:spChg chg="mod">
          <ac:chgData name="Claudia Figallo" userId="S::cfigallo_sfaf.org#ext#@hlthmgt.onmicrosoft.com::7b888558-e711-4b32-9241-1f8839cc8b53" providerId="AD" clId="Web-{3C2E7A0E-0BFE-4CB3-9C1D-BD570193DB36}" dt="2021-10-20T16:06:09.115" v="42" actId="20577"/>
          <ac:spMkLst>
            <pc:docMk/>
            <pc:sldMk cId="4232344812" sldId="3541"/>
            <ac:spMk id="9" creationId="{DE42B611-0DA5-4712-A069-6EE785855946}"/>
          </ac:spMkLst>
        </pc:spChg>
      </pc:sldChg>
      <pc:sldChg chg="addSp delSp modSp add ord replId">
        <pc:chgData name="Claudia Figallo" userId="S::cfigallo_sfaf.org#ext#@hlthmgt.onmicrosoft.com::7b888558-e711-4b32-9241-1f8839cc8b53" providerId="AD" clId="Web-{3C2E7A0E-0BFE-4CB3-9C1D-BD570193DB36}" dt="2021-10-20T16:11:58.374" v="116"/>
        <pc:sldMkLst>
          <pc:docMk/>
          <pc:sldMk cId="3787315607" sldId="3556"/>
        </pc:sldMkLst>
        <pc:spChg chg="add mod">
          <ac:chgData name="Claudia Figallo" userId="S::cfigallo_sfaf.org#ext#@hlthmgt.onmicrosoft.com::7b888558-e711-4b32-9241-1f8839cc8b53" providerId="AD" clId="Web-{3C2E7A0E-0BFE-4CB3-9C1D-BD570193DB36}" dt="2021-10-20T16:11:50.358" v="115" actId="20577"/>
          <ac:spMkLst>
            <pc:docMk/>
            <pc:sldMk cId="3787315607" sldId="3556"/>
            <ac:spMk id="2" creationId="{5221007E-546A-48D5-BB11-852F5E470051}"/>
          </ac:spMkLst>
        </pc:spChg>
        <pc:spChg chg="mod">
          <ac:chgData name="Claudia Figallo" userId="S::cfigallo_sfaf.org#ext#@hlthmgt.onmicrosoft.com::7b888558-e711-4b32-9241-1f8839cc8b53" providerId="AD" clId="Web-{3C2E7A0E-0BFE-4CB3-9C1D-BD570193DB36}" dt="2021-10-20T16:11:01.841" v="77" actId="14100"/>
          <ac:spMkLst>
            <pc:docMk/>
            <pc:sldMk cId="3787315607" sldId="3556"/>
            <ac:spMk id="9" creationId="{78EA4E36-3A23-4DDC-9887-72EF5500D6B1}"/>
          </ac:spMkLst>
        </pc:spChg>
        <pc:spChg chg="del mod">
          <ac:chgData name="Claudia Figallo" userId="S::cfigallo_sfaf.org#ext#@hlthmgt.onmicrosoft.com::7b888558-e711-4b32-9241-1f8839cc8b53" providerId="AD" clId="Web-{3C2E7A0E-0BFE-4CB3-9C1D-BD570193DB36}" dt="2021-10-20T16:10:26.450" v="52"/>
          <ac:spMkLst>
            <pc:docMk/>
            <pc:sldMk cId="3787315607" sldId="3556"/>
            <ac:spMk id="169" creationId="{00000000-0000-0000-0000-000000000000}"/>
          </ac:spMkLst>
        </pc:spChg>
        <pc:picChg chg="mod">
          <ac:chgData name="Claudia Figallo" userId="S::cfigallo_sfaf.org#ext#@hlthmgt.onmicrosoft.com::7b888558-e711-4b32-9241-1f8839cc8b53" providerId="AD" clId="Web-{3C2E7A0E-0BFE-4CB3-9C1D-BD570193DB36}" dt="2021-10-20T16:11:10.388" v="80" actId="14100"/>
          <ac:picMkLst>
            <pc:docMk/>
            <pc:sldMk cId="3787315607" sldId="3556"/>
            <ac:picMk id="170" creationId="{00000000-0000-0000-0000-000000000000}"/>
          </ac:picMkLst>
        </pc:picChg>
        <pc:picChg chg="del">
          <ac:chgData name="Claudia Figallo" userId="S::cfigallo_sfaf.org#ext#@hlthmgt.onmicrosoft.com::7b888558-e711-4b32-9241-1f8839cc8b53" providerId="AD" clId="Web-{3C2E7A0E-0BFE-4CB3-9C1D-BD570193DB36}" dt="2021-10-20T16:10:19.262" v="50"/>
          <ac:picMkLst>
            <pc:docMk/>
            <pc:sldMk cId="3787315607" sldId="3556"/>
            <ac:picMk id="171"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2362A-4030-4370-9CCD-71ADD79992F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EEA81E-3F11-4B1E-A9D8-EDDD64D48432}">
      <dgm:prSet/>
      <dgm:spPr/>
      <dgm:t>
        <a:bodyPr/>
        <a:lstStyle/>
        <a:p>
          <a:r>
            <a:rPr lang="en-US"/>
            <a:t>Lack of context</a:t>
          </a:r>
        </a:p>
      </dgm:t>
    </dgm:pt>
    <dgm:pt modelId="{285A9973-5595-431D-B793-7CDE3B29CA79}" type="parTrans" cxnId="{BD602C69-7483-439C-A0C2-F63472D9406A}">
      <dgm:prSet/>
      <dgm:spPr/>
      <dgm:t>
        <a:bodyPr/>
        <a:lstStyle/>
        <a:p>
          <a:endParaRPr lang="en-US"/>
        </a:p>
      </dgm:t>
    </dgm:pt>
    <dgm:pt modelId="{724C70E4-3284-48F6-AA3D-B66BA65731F8}" type="sibTrans" cxnId="{BD602C69-7483-439C-A0C2-F63472D9406A}">
      <dgm:prSet/>
      <dgm:spPr/>
      <dgm:t>
        <a:bodyPr/>
        <a:lstStyle/>
        <a:p>
          <a:endParaRPr lang="en-US"/>
        </a:p>
      </dgm:t>
    </dgm:pt>
    <dgm:pt modelId="{6A6E99C4-585F-4B57-BD32-B67068F601CB}">
      <dgm:prSet/>
      <dgm:spPr/>
      <dgm:t>
        <a:bodyPr/>
        <a:lstStyle/>
        <a:p>
          <a:r>
            <a:rPr lang="en-US"/>
            <a:t>Misinformation and myths</a:t>
          </a:r>
        </a:p>
      </dgm:t>
    </dgm:pt>
    <dgm:pt modelId="{2DECEF55-4DAC-436B-B9D0-868B109F69EF}" type="parTrans" cxnId="{52756876-8275-4F56-8E4E-B541D4C7AB07}">
      <dgm:prSet/>
      <dgm:spPr/>
      <dgm:t>
        <a:bodyPr/>
        <a:lstStyle/>
        <a:p>
          <a:endParaRPr lang="en-US"/>
        </a:p>
      </dgm:t>
    </dgm:pt>
    <dgm:pt modelId="{D04353B3-2A6E-48D2-B03B-60AF0151B279}" type="sibTrans" cxnId="{52756876-8275-4F56-8E4E-B541D4C7AB07}">
      <dgm:prSet/>
      <dgm:spPr/>
      <dgm:t>
        <a:bodyPr/>
        <a:lstStyle/>
        <a:p>
          <a:endParaRPr lang="en-US"/>
        </a:p>
      </dgm:t>
    </dgm:pt>
    <dgm:pt modelId="{46F1E487-783A-4737-AC95-A18E9D86FC2C}">
      <dgm:prSet/>
      <dgm:spPr/>
      <dgm:t>
        <a:bodyPr/>
        <a:lstStyle/>
        <a:p>
          <a:r>
            <a:rPr lang="en-US"/>
            <a:t>Discriminatory or dehumanizing language</a:t>
          </a:r>
          <a:br>
            <a:rPr lang="en-US"/>
          </a:br>
          <a:endParaRPr lang="en-US"/>
        </a:p>
      </dgm:t>
    </dgm:pt>
    <dgm:pt modelId="{A063F239-2D22-4BD3-B79B-602DD17307E2}" type="parTrans" cxnId="{7D80B8CD-4C7A-420E-8BDB-49C9B0A4D071}">
      <dgm:prSet/>
      <dgm:spPr/>
      <dgm:t>
        <a:bodyPr/>
        <a:lstStyle/>
        <a:p>
          <a:endParaRPr lang="en-US"/>
        </a:p>
      </dgm:t>
    </dgm:pt>
    <dgm:pt modelId="{6C9B5580-F903-4AE6-B502-6D2C9B4245EB}" type="sibTrans" cxnId="{7D80B8CD-4C7A-420E-8BDB-49C9B0A4D071}">
      <dgm:prSet/>
      <dgm:spPr/>
      <dgm:t>
        <a:bodyPr/>
        <a:lstStyle/>
        <a:p>
          <a:endParaRPr lang="en-US"/>
        </a:p>
      </dgm:t>
    </dgm:pt>
    <dgm:pt modelId="{3F878F0C-E039-4D88-9113-67C809662608}">
      <dgm:prSet/>
      <dgm:spPr/>
      <dgm:t>
        <a:bodyPr/>
        <a:lstStyle/>
        <a:p>
          <a:r>
            <a:rPr lang="en-US"/>
            <a:t>Poorly conceived policies</a:t>
          </a:r>
        </a:p>
      </dgm:t>
    </dgm:pt>
    <dgm:pt modelId="{7D755A9F-6091-45AF-B0CF-87025079A9FD}" type="parTrans" cxnId="{6DEC9F51-C6F0-414A-8CC6-993C3E612F4E}">
      <dgm:prSet/>
      <dgm:spPr/>
      <dgm:t>
        <a:bodyPr/>
        <a:lstStyle/>
        <a:p>
          <a:endParaRPr lang="en-US"/>
        </a:p>
      </dgm:t>
    </dgm:pt>
    <dgm:pt modelId="{03D34254-6D36-487B-8BBF-1196559F8B97}" type="sibTrans" cxnId="{6DEC9F51-C6F0-414A-8CC6-993C3E612F4E}">
      <dgm:prSet/>
      <dgm:spPr/>
      <dgm:t>
        <a:bodyPr/>
        <a:lstStyle/>
        <a:p>
          <a:endParaRPr lang="en-US"/>
        </a:p>
      </dgm:t>
    </dgm:pt>
    <dgm:pt modelId="{E3BFAAE0-D5FB-4E4F-8EE6-2A91AAD4EF17}" type="pres">
      <dgm:prSet presAssocID="{0AA2362A-4030-4370-9CCD-71ADD79992FC}" presName="vert0" presStyleCnt="0">
        <dgm:presLayoutVars>
          <dgm:dir/>
          <dgm:animOne val="branch"/>
          <dgm:animLvl val="lvl"/>
        </dgm:presLayoutVars>
      </dgm:prSet>
      <dgm:spPr/>
    </dgm:pt>
    <dgm:pt modelId="{986280C5-4EAE-4FA4-BACF-339A331DD901}" type="pres">
      <dgm:prSet presAssocID="{9CEEA81E-3F11-4B1E-A9D8-EDDD64D48432}" presName="thickLine" presStyleLbl="alignNode1" presStyleIdx="0" presStyleCnt="4"/>
      <dgm:spPr/>
    </dgm:pt>
    <dgm:pt modelId="{42796038-884E-49F7-9CA8-ADD24384CBF3}" type="pres">
      <dgm:prSet presAssocID="{9CEEA81E-3F11-4B1E-A9D8-EDDD64D48432}" presName="horz1" presStyleCnt="0"/>
      <dgm:spPr/>
    </dgm:pt>
    <dgm:pt modelId="{23E03B21-4F3C-4325-9853-49D53475B24D}" type="pres">
      <dgm:prSet presAssocID="{9CEEA81E-3F11-4B1E-A9D8-EDDD64D48432}" presName="tx1" presStyleLbl="revTx" presStyleIdx="0" presStyleCnt="4"/>
      <dgm:spPr/>
    </dgm:pt>
    <dgm:pt modelId="{E7E345B8-0402-47C6-89B2-83EF3E6CAC8B}" type="pres">
      <dgm:prSet presAssocID="{9CEEA81E-3F11-4B1E-A9D8-EDDD64D48432}" presName="vert1" presStyleCnt="0"/>
      <dgm:spPr/>
    </dgm:pt>
    <dgm:pt modelId="{3DB102DA-6160-408C-9C44-EDEE8CBAC385}" type="pres">
      <dgm:prSet presAssocID="{6A6E99C4-585F-4B57-BD32-B67068F601CB}" presName="thickLine" presStyleLbl="alignNode1" presStyleIdx="1" presStyleCnt="4"/>
      <dgm:spPr/>
    </dgm:pt>
    <dgm:pt modelId="{5C4F953B-370B-4C11-B42C-C4791E5CD311}" type="pres">
      <dgm:prSet presAssocID="{6A6E99C4-585F-4B57-BD32-B67068F601CB}" presName="horz1" presStyleCnt="0"/>
      <dgm:spPr/>
    </dgm:pt>
    <dgm:pt modelId="{90F39D88-0457-4D8F-B125-383455BA197D}" type="pres">
      <dgm:prSet presAssocID="{6A6E99C4-585F-4B57-BD32-B67068F601CB}" presName="tx1" presStyleLbl="revTx" presStyleIdx="1" presStyleCnt="4"/>
      <dgm:spPr/>
    </dgm:pt>
    <dgm:pt modelId="{77417612-64FC-4B46-948C-221DAA340E7B}" type="pres">
      <dgm:prSet presAssocID="{6A6E99C4-585F-4B57-BD32-B67068F601CB}" presName="vert1" presStyleCnt="0"/>
      <dgm:spPr/>
    </dgm:pt>
    <dgm:pt modelId="{D92C8EA6-356E-4778-AE71-9C5BF1F68163}" type="pres">
      <dgm:prSet presAssocID="{46F1E487-783A-4737-AC95-A18E9D86FC2C}" presName="thickLine" presStyleLbl="alignNode1" presStyleIdx="2" presStyleCnt="4"/>
      <dgm:spPr/>
    </dgm:pt>
    <dgm:pt modelId="{654E49EF-6E7F-4CD0-BAD7-031C79CD7C7C}" type="pres">
      <dgm:prSet presAssocID="{46F1E487-783A-4737-AC95-A18E9D86FC2C}" presName="horz1" presStyleCnt="0"/>
      <dgm:spPr/>
    </dgm:pt>
    <dgm:pt modelId="{C13EF78D-10AA-425A-8DCC-41D7E26140A4}" type="pres">
      <dgm:prSet presAssocID="{46F1E487-783A-4737-AC95-A18E9D86FC2C}" presName="tx1" presStyleLbl="revTx" presStyleIdx="2" presStyleCnt="4"/>
      <dgm:spPr/>
    </dgm:pt>
    <dgm:pt modelId="{5259CF0B-727F-4673-8D40-3405DC63A4EE}" type="pres">
      <dgm:prSet presAssocID="{46F1E487-783A-4737-AC95-A18E9D86FC2C}" presName="vert1" presStyleCnt="0"/>
      <dgm:spPr/>
    </dgm:pt>
    <dgm:pt modelId="{8A7E9548-A594-42E6-AB0E-23F9CA4F19CE}" type="pres">
      <dgm:prSet presAssocID="{3F878F0C-E039-4D88-9113-67C809662608}" presName="thickLine" presStyleLbl="alignNode1" presStyleIdx="3" presStyleCnt="4"/>
      <dgm:spPr/>
    </dgm:pt>
    <dgm:pt modelId="{C11484C3-62B2-49C1-A2A6-4FDF537A5CB7}" type="pres">
      <dgm:prSet presAssocID="{3F878F0C-E039-4D88-9113-67C809662608}" presName="horz1" presStyleCnt="0"/>
      <dgm:spPr/>
    </dgm:pt>
    <dgm:pt modelId="{F1532010-81EF-4D0E-9281-DF9DD5424640}" type="pres">
      <dgm:prSet presAssocID="{3F878F0C-E039-4D88-9113-67C809662608}" presName="tx1" presStyleLbl="revTx" presStyleIdx="3" presStyleCnt="4"/>
      <dgm:spPr/>
    </dgm:pt>
    <dgm:pt modelId="{29AB2B34-D689-46F0-8165-03F8AF7D1A94}" type="pres">
      <dgm:prSet presAssocID="{3F878F0C-E039-4D88-9113-67C809662608}" presName="vert1" presStyleCnt="0"/>
      <dgm:spPr/>
    </dgm:pt>
  </dgm:ptLst>
  <dgm:cxnLst>
    <dgm:cxn modelId="{3B91EE25-6919-4151-85A4-2D7D16B49DAB}" type="presOf" srcId="{6A6E99C4-585F-4B57-BD32-B67068F601CB}" destId="{90F39D88-0457-4D8F-B125-383455BA197D}" srcOrd="0" destOrd="0" presId="urn:microsoft.com/office/officeart/2008/layout/LinedList"/>
    <dgm:cxn modelId="{89667C34-00F9-49C7-86C8-5B7E2C6BF44C}" type="presOf" srcId="{46F1E487-783A-4737-AC95-A18E9D86FC2C}" destId="{C13EF78D-10AA-425A-8DCC-41D7E26140A4}" srcOrd="0" destOrd="0" presId="urn:microsoft.com/office/officeart/2008/layout/LinedList"/>
    <dgm:cxn modelId="{2FDA6661-844F-4ED6-84B8-44ADB61E3FE3}" type="presOf" srcId="{0AA2362A-4030-4370-9CCD-71ADD79992FC}" destId="{E3BFAAE0-D5FB-4E4F-8EE6-2A91AAD4EF17}" srcOrd="0" destOrd="0" presId="urn:microsoft.com/office/officeart/2008/layout/LinedList"/>
    <dgm:cxn modelId="{BD602C69-7483-439C-A0C2-F63472D9406A}" srcId="{0AA2362A-4030-4370-9CCD-71ADD79992FC}" destId="{9CEEA81E-3F11-4B1E-A9D8-EDDD64D48432}" srcOrd="0" destOrd="0" parTransId="{285A9973-5595-431D-B793-7CDE3B29CA79}" sibTransId="{724C70E4-3284-48F6-AA3D-B66BA65731F8}"/>
    <dgm:cxn modelId="{6DEC9F51-C6F0-414A-8CC6-993C3E612F4E}" srcId="{0AA2362A-4030-4370-9CCD-71ADD79992FC}" destId="{3F878F0C-E039-4D88-9113-67C809662608}" srcOrd="3" destOrd="0" parTransId="{7D755A9F-6091-45AF-B0CF-87025079A9FD}" sibTransId="{03D34254-6D36-487B-8BBF-1196559F8B97}"/>
    <dgm:cxn modelId="{52756876-8275-4F56-8E4E-B541D4C7AB07}" srcId="{0AA2362A-4030-4370-9CCD-71ADD79992FC}" destId="{6A6E99C4-585F-4B57-BD32-B67068F601CB}" srcOrd="1" destOrd="0" parTransId="{2DECEF55-4DAC-436B-B9D0-868B109F69EF}" sibTransId="{D04353B3-2A6E-48D2-B03B-60AF0151B279}"/>
    <dgm:cxn modelId="{9FAE1578-7354-4540-964C-1CF76018E895}" type="presOf" srcId="{3F878F0C-E039-4D88-9113-67C809662608}" destId="{F1532010-81EF-4D0E-9281-DF9DD5424640}" srcOrd="0" destOrd="0" presId="urn:microsoft.com/office/officeart/2008/layout/LinedList"/>
    <dgm:cxn modelId="{7D80B8CD-4C7A-420E-8BDB-49C9B0A4D071}" srcId="{0AA2362A-4030-4370-9CCD-71ADD79992FC}" destId="{46F1E487-783A-4737-AC95-A18E9D86FC2C}" srcOrd="2" destOrd="0" parTransId="{A063F239-2D22-4BD3-B79B-602DD17307E2}" sibTransId="{6C9B5580-F903-4AE6-B502-6D2C9B4245EB}"/>
    <dgm:cxn modelId="{C95E2FF5-C57C-4830-B8BC-E21264F4A788}" type="presOf" srcId="{9CEEA81E-3F11-4B1E-A9D8-EDDD64D48432}" destId="{23E03B21-4F3C-4325-9853-49D53475B24D}" srcOrd="0" destOrd="0" presId="urn:microsoft.com/office/officeart/2008/layout/LinedList"/>
    <dgm:cxn modelId="{2A00AD88-AB2E-448A-8FAB-1AA2376F882F}" type="presParOf" srcId="{E3BFAAE0-D5FB-4E4F-8EE6-2A91AAD4EF17}" destId="{986280C5-4EAE-4FA4-BACF-339A331DD901}" srcOrd="0" destOrd="0" presId="urn:microsoft.com/office/officeart/2008/layout/LinedList"/>
    <dgm:cxn modelId="{A7386A07-F935-474E-9B87-F43D802419B0}" type="presParOf" srcId="{E3BFAAE0-D5FB-4E4F-8EE6-2A91AAD4EF17}" destId="{42796038-884E-49F7-9CA8-ADD24384CBF3}" srcOrd="1" destOrd="0" presId="urn:microsoft.com/office/officeart/2008/layout/LinedList"/>
    <dgm:cxn modelId="{343E8CD3-3214-439E-A49E-E7BCB4547186}" type="presParOf" srcId="{42796038-884E-49F7-9CA8-ADD24384CBF3}" destId="{23E03B21-4F3C-4325-9853-49D53475B24D}" srcOrd="0" destOrd="0" presId="urn:microsoft.com/office/officeart/2008/layout/LinedList"/>
    <dgm:cxn modelId="{CEBC3A58-1F23-40D8-AC21-424B162B74D4}" type="presParOf" srcId="{42796038-884E-49F7-9CA8-ADD24384CBF3}" destId="{E7E345B8-0402-47C6-89B2-83EF3E6CAC8B}" srcOrd="1" destOrd="0" presId="urn:microsoft.com/office/officeart/2008/layout/LinedList"/>
    <dgm:cxn modelId="{FD5C8C42-3280-449F-ABB4-34E14CFA1291}" type="presParOf" srcId="{E3BFAAE0-D5FB-4E4F-8EE6-2A91AAD4EF17}" destId="{3DB102DA-6160-408C-9C44-EDEE8CBAC385}" srcOrd="2" destOrd="0" presId="urn:microsoft.com/office/officeart/2008/layout/LinedList"/>
    <dgm:cxn modelId="{01023BED-616A-4EF3-9F06-DA6B3C609AE7}" type="presParOf" srcId="{E3BFAAE0-D5FB-4E4F-8EE6-2A91AAD4EF17}" destId="{5C4F953B-370B-4C11-B42C-C4791E5CD311}" srcOrd="3" destOrd="0" presId="urn:microsoft.com/office/officeart/2008/layout/LinedList"/>
    <dgm:cxn modelId="{644F2308-78C1-4E18-9E74-08AEC94ECD11}" type="presParOf" srcId="{5C4F953B-370B-4C11-B42C-C4791E5CD311}" destId="{90F39D88-0457-4D8F-B125-383455BA197D}" srcOrd="0" destOrd="0" presId="urn:microsoft.com/office/officeart/2008/layout/LinedList"/>
    <dgm:cxn modelId="{A901DF63-792C-4676-8250-CE52BB5DA9DB}" type="presParOf" srcId="{5C4F953B-370B-4C11-B42C-C4791E5CD311}" destId="{77417612-64FC-4B46-948C-221DAA340E7B}" srcOrd="1" destOrd="0" presId="urn:microsoft.com/office/officeart/2008/layout/LinedList"/>
    <dgm:cxn modelId="{D6938314-C5EB-4964-886D-D2E3E7557E11}" type="presParOf" srcId="{E3BFAAE0-D5FB-4E4F-8EE6-2A91AAD4EF17}" destId="{D92C8EA6-356E-4778-AE71-9C5BF1F68163}" srcOrd="4" destOrd="0" presId="urn:microsoft.com/office/officeart/2008/layout/LinedList"/>
    <dgm:cxn modelId="{ADFA5CFE-5698-44FB-9636-CC6914CE58BB}" type="presParOf" srcId="{E3BFAAE0-D5FB-4E4F-8EE6-2A91AAD4EF17}" destId="{654E49EF-6E7F-4CD0-BAD7-031C79CD7C7C}" srcOrd="5" destOrd="0" presId="urn:microsoft.com/office/officeart/2008/layout/LinedList"/>
    <dgm:cxn modelId="{8F248F1A-6DD2-4121-91AA-CFE3E9E1077A}" type="presParOf" srcId="{654E49EF-6E7F-4CD0-BAD7-031C79CD7C7C}" destId="{C13EF78D-10AA-425A-8DCC-41D7E26140A4}" srcOrd="0" destOrd="0" presId="urn:microsoft.com/office/officeart/2008/layout/LinedList"/>
    <dgm:cxn modelId="{EF258475-1E0B-409F-9B9C-40769490BD93}" type="presParOf" srcId="{654E49EF-6E7F-4CD0-BAD7-031C79CD7C7C}" destId="{5259CF0B-727F-4673-8D40-3405DC63A4EE}" srcOrd="1" destOrd="0" presId="urn:microsoft.com/office/officeart/2008/layout/LinedList"/>
    <dgm:cxn modelId="{78E05DAA-4697-46E2-9A8C-FDD672B3C08B}" type="presParOf" srcId="{E3BFAAE0-D5FB-4E4F-8EE6-2A91AAD4EF17}" destId="{8A7E9548-A594-42E6-AB0E-23F9CA4F19CE}" srcOrd="6" destOrd="0" presId="urn:microsoft.com/office/officeart/2008/layout/LinedList"/>
    <dgm:cxn modelId="{60DE9CAA-C6A8-4682-95CA-BC5B3B667F2D}" type="presParOf" srcId="{E3BFAAE0-D5FB-4E4F-8EE6-2A91AAD4EF17}" destId="{C11484C3-62B2-49C1-A2A6-4FDF537A5CB7}" srcOrd="7" destOrd="0" presId="urn:microsoft.com/office/officeart/2008/layout/LinedList"/>
    <dgm:cxn modelId="{2E3AFC32-F0FB-4F96-8BD6-A94719568A5C}" type="presParOf" srcId="{C11484C3-62B2-49C1-A2A6-4FDF537A5CB7}" destId="{F1532010-81EF-4D0E-9281-DF9DD5424640}" srcOrd="0" destOrd="0" presId="urn:microsoft.com/office/officeart/2008/layout/LinedList"/>
    <dgm:cxn modelId="{06E646EA-5A73-40FA-A39D-76C86338D7F3}" type="presParOf" srcId="{C11484C3-62B2-49C1-A2A6-4FDF537A5CB7}" destId="{29AB2B34-D689-46F0-8165-03F8AF7D1A9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280C5-4EAE-4FA4-BACF-339A331DD901}">
      <dsp:nvSpPr>
        <dsp:cNvPr id="0" name=""/>
        <dsp:cNvSpPr/>
      </dsp:nvSpPr>
      <dsp:spPr>
        <a:xfrm>
          <a:off x="0" y="0"/>
          <a:ext cx="3106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03B21-4F3C-4325-9853-49D53475B24D}">
      <dsp:nvSpPr>
        <dsp:cNvPr id="0" name=""/>
        <dsp:cNvSpPr/>
      </dsp:nvSpPr>
      <dsp:spPr>
        <a:xfrm>
          <a:off x="0" y="0"/>
          <a:ext cx="3106684" cy="75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Lack of context</a:t>
          </a:r>
        </a:p>
      </dsp:txBody>
      <dsp:txXfrm>
        <a:off x="0" y="0"/>
        <a:ext cx="3106684" cy="759885"/>
      </dsp:txXfrm>
    </dsp:sp>
    <dsp:sp modelId="{3DB102DA-6160-408C-9C44-EDEE8CBAC385}">
      <dsp:nvSpPr>
        <dsp:cNvPr id="0" name=""/>
        <dsp:cNvSpPr/>
      </dsp:nvSpPr>
      <dsp:spPr>
        <a:xfrm>
          <a:off x="0" y="759885"/>
          <a:ext cx="3106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39D88-0457-4D8F-B125-383455BA197D}">
      <dsp:nvSpPr>
        <dsp:cNvPr id="0" name=""/>
        <dsp:cNvSpPr/>
      </dsp:nvSpPr>
      <dsp:spPr>
        <a:xfrm>
          <a:off x="0" y="759885"/>
          <a:ext cx="3106684" cy="75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Misinformation and myths</a:t>
          </a:r>
        </a:p>
      </dsp:txBody>
      <dsp:txXfrm>
        <a:off x="0" y="759885"/>
        <a:ext cx="3106684" cy="759885"/>
      </dsp:txXfrm>
    </dsp:sp>
    <dsp:sp modelId="{D92C8EA6-356E-4778-AE71-9C5BF1F68163}">
      <dsp:nvSpPr>
        <dsp:cNvPr id="0" name=""/>
        <dsp:cNvSpPr/>
      </dsp:nvSpPr>
      <dsp:spPr>
        <a:xfrm>
          <a:off x="0" y="1519771"/>
          <a:ext cx="3106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EF78D-10AA-425A-8DCC-41D7E26140A4}">
      <dsp:nvSpPr>
        <dsp:cNvPr id="0" name=""/>
        <dsp:cNvSpPr/>
      </dsp:nvSpPr>
      <dsp:spPr>
        <a:xfrm>
          <a:off x="0" y="1519771"/>
          <a:ext cx="3106684" cy="75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Discriminatory or dehumanizing language</a:t>
          </a:r>
          <a:br>
            <a:rPr lang="en-US" sz="1500" kern="1200"/>
          </a:br>
          <a:endParaRPr lang="en-US" sz="1500" kern="1200"/>
        </a:p>
      </dsp:txBody>
      <dsp:txXfrm>
        <a:off x="0" y="1519771"/>
        <a:ext cx="3106684" cy="759885"/>
      </dsp:txXfrm>
    </dsp:sp>
    <dsp:sp modelId="{8A7E9548-A594-42E6-AB0E-23F9CA4F19CE}">
      <dsp:nvSpPr>
        <dsp:cNvPr id="0" name=""/>
        <dsp:cNvSpPr/>
      </dsp:nvSpPr>
      <dsp:spPr>
        <a:xfrm>
          <a:off x="0" y="2279657"/>
          <a:ext cx="3106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32010-81EF-4D0E-9281-DF9DD5424640}">
      <dsp:nvSpPr>
        <dsp:cNvPr id="0" name=""/>
        <dsp:cNvSpPr/>
      </dsp:nvSpPr>
      <dsp:spPr>
        <a:xfrm>
          <a:off x="0" y="2279657"/>
          <a:ext cx="3106684" cy="75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Poorly conceived policies</a:t>
          </a:r>
        </a:p>
      </dsp:txBody>
      <dsp:txXfrm>
        <a:off x="0" y="2279657"/>
        <a:ext cx="3106684" cy="7598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lIns="94229" tIns="47114" rIns="94229" bIns="47114"/>
          <a:lstStyle/>
          <a:p>
            <a:fld id="{1ED71380-2CFC-514B-8308-57EDFB783EAB}" type="slidenum">
              <a:rPr lang="en-US" smtClean="0"/>
              <a:t>1</a:t>
            </a:fld>
            <a:endParaRPr lang="en-US"/>
          </a:p>
        </p:txBody>
      </p:sp>
    </p:spTree>
    <p:extLst>
      <p:ext uri="{BB962C8B-B14F-4D97-AF65-F5344CB8AC3E}">
        <p14:creationId xmlns:p14="http://schemas.microsoft.com/office/powerpoint/2010/main" val="3975273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US Census categories for race (set by OMB):</a:t>
            </a:r>
          </a:p>
          <a:p>
            <a:pPr marL="176679" indent="-176679">
              <a:buFont typeface="Arial" panose="020B0604020202020204" pitchFamily="34" charset="0"/>
              <a:buChar char="•"/>
            </a:pPr>
            <a:r>
              <a:rPr lang="en-US" b="0"/>
              <a:t>White</a:t>
            </a:r>
          </a:p>
          <a:p>
            <a:pPr marL="176679" indent="-176679">
              <a:buFont typeface="Arial" panose="020B0604020202020204" pitchFamily="34" charset="0"/>
              <a:buChar char="•"/>
            </a:pPr>
            <a:r>
              <a:rPr lang="en-US" b="0"/>
              <a:t>Black or African American</a:t>
            </a:r>
          </a:p>
          <a:p>
            <a:pPr marL="176679" indent="-176679">
              <a:buFont typeface="Arial" panose="020B0604020202020204" pitchFamily="34" charset="0"/>
              <a:buChar char="•"/>
            </a:pPr>
            <a:r>
              <a:rPr lang="en-US" b="0"/>
              <a:t>American Indian and Alaska Native</a:t>
            </a:r>
          </a:p>
          <a:p>
            <a:pPr marL="176679" indent="-176679">
              <a:buFont typeface="Arial" panose="020B0604020202020204" pitchFamily="34" charset="0"/>
              <a:buChar char="•"/>
            </a:pPr>
            <a:r>
              <a:rPr lang="en-US" b="0"/>
              <a:t>Asian</a:t>
            </a:r>
          </a:p>
          <a:p>
            <a:pPr marL="176679" indent="-176679">
              <a:buFont typeface="Arial" panose="020B0604020202020204" pitchFamily="34" charset="0"/>
              <a:buChar char="•"/>
            </a:pPr>
            <a:r>
              <a:rPr lang="en-US" b="0"/>
              <a:t>Native Hawaiian and Pacific Islander</a:t>
            </a:r>
          </a:p>
          <a:p>
            <a:pPr marL="176679" indent="-176679">
              <a:buFont typeface="Arial" panose="020B0604020202020204" pitchFamily="34" charset="0"/>
              <a:buChar char="•"/>
            </a:pPr>
            <a:r>
              <a:rPr lang="en-US" b="0"/>
              <a:t>Two or more races</a:t>
            </a:r>
          </a:p>
          <a:p>
            <a:pPr marL="176679" indent="-176679">
              <a:buFont typeface="Arial" panose="020B0604020202020204" pitchFamily="34" charset="0"/>
              <a:buChar char="•"/>
            </a:pPr>
            <a:endParaRPr lang="en-US" b="0"/>
          </a:p>
          <a:p>
            <a:pPr marL="0" indent="0">
              <a:buNone/>
            </a:pPr>
            <a:r>
              <a:rPr lang="en-US" b="0"/>
              <a:t>US Census Categories for ethnicity</a:t>
            </a:r>
          </a:p>
          <a:p>
            <a:pPr marL="176679" indent="-176679">
              <a:buFont typeface="Arial" panose="020B0604020202020204" pitchFamily="34" charset="0"/>
              <a:buChar char="•"/>
            </a:pPr>
            <a:r>
              <a:rPr lang="en-US" b="0"/>
              <a:t>Hispanic or Latino</a:t>
            </a:r>
          </a:p>
          <a:p>
            <a:pPr marL="176679" indent="-176679">
              <a:buFont typeface="Arial" panose="020B0604020202020204" pitchFamily="34" charset="0"/>
              <a:buChar char="•"/>
            </a:pPr>
            <a:r>
              <a:rPr lang="en-US" b="0"/>
              <a:t>Not-Hispanic or Latino</a:t>
            </a:r>
          </a:p>
          <a:p>
            <a:pPr marL="0" indent="0">
              <a:buNone/>
            </a:pPr>
            <a:r>
              <a:rPr lang="en-US" b="0"/>
              <a:t>FERPA </a:t>
            </a:r>
            <a:r>
              <a:rPr lang="en-US" b="0" i="0">
                <a:solidFill>
                  <a:srgbClr val="000000"/>
                </a:solidFill>
                <a:effectLst/>
                <a:latin typeface="Open Sans" panose="020B0606030504020204" pitchFamily="34" charset="0"/>
              </a:rPr>
              <a:t> The Act serves two primary purposes. It gives parents or eligible students more control over their educational records, and it prohibits educational institutions from disclosing “personally identifiable information in education records” without the written consent of an eligible student, or if the student is a minor, the student’s parents (20 U.S.C.S. § 1232g(b)). An eligible student is one who has reached age 18 or attends a school beyond the high school level</a:t>
            </a:r>
            <a:endParaRPr lang="en-US" b="0"/>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11</a:t>
            </a:fld>
            <a:endParaRPr lang="en-US"/>
          </a:p>
        </p:txBody>
      </p:sp>
    </p:spTree>
    <p:extLst>
      <p:ext uri="{BB962C8B-B14F-4D97-AF65-F5344CB8AC3E}">
        <p14:creationId xmlns:p14="http://schemas.microsoft.com/office/powerpoint/2010/main" val="272451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a:buNone/>
            </a:pPr>
            <a:endParaRPr lang="en-US"/>
          </a:p>
        </p:txBody>
      </p:sp>
      <p:sp>
        <p:nvSpPr>
          <p:cNvPr id="4" name="Slide Number Placeholder 3"/>
          <p:cNvSpPr>
            <a:spLocks noGrp="1"/>
          </p:cNvSpPr>
          <p:nvPr>
            <p:ph type="sldNum" sz="quarter" idx="10"/>
          </p:nvPr>
        </p:nvSpPr>
        <p:spPr/>
        <p:txBody>
          <a:bodyPr lIns="94229" tIns="47114" rIns="94229" bIns="47114"/>
          <a:lstStyle/>
          <a:p>
            <a:fld id="{E24F3081-8452-544A-9DA9-3D48CB7B906C}" type="slidenum">
              <a:rPr lang="en-US" smtClean="0"/>
              <a:t>14</a:t>
            </a:fld>
            <a:endParaRPr lang="en-US"/>
          </a:p>
        </p:txBody>
      </p:sp>
    </p:spTree>
    <p:extLst>
      <p:ext uri="{BB962C8B-B14F-4D97-AF65-F5344CB8AC3E}">
        <p14:creationId xmlns:p14="http://schemas.microsoft.com/office/powerpoint/2010/main" val="36406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8a12f64c6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8a12f64c6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1164617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8a12f64c6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8a12f64c6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80de4cbf8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80de4cbf8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e80de4cbf8_0_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e80de4cbf8_0_1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i="1"/>
              <a:t>It feels a bit like this slide sets the “agenda” for us to talk about each of these. Because address some and not all on the subsequent slides, consider making a comment about which will be addressed in more detail.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e80de4cbf8_0_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e80de4cbf8_0_1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lang="en-US" i="1"/>
          </a:p>
        </p:txBody>
      </p:sp>
    </p:spTree>
    <p:extLst>
      <p:ext uri="{BB962C8B-B14F-4D97-AF65-F5344CB8AC3E}">
        <p14:creationId xmlns:p14="http://schemas.microsoft.com/office/powerpoint/2010/main" val="2313890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80de4cbf8_1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80de4cbf8_1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80de4cbf8_1_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80de4cbf8_1_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a:buNone/>
            </a:pPr>
            <a:r>
              <a:rPr lang="en-US" i="1"/>
              <a:t>Mention that these are examples of harm reduction poster/handouts/communication.</a:t>
            </a:r>
          </a:p>
        </p:txBody>
      </p:sp>
    </p:spTree>
    <p:extLst>
      <p:ext uri="{BB962C8B-B14F-4D97-AF65-F5344CB8AC3E}">
        <p14:creationId xmlns:p14="http://schemas.microsoft.com/office/powerpoint/2010/main" val="413088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1ED71380-2CFC-514B-8308-57EDFB783EAB}" type="slidenum">
              <a:rPr lang="en-US" smtClean="0"/>
              <a:t>2</a:t>
            </a:fld>
            <a:endParaRPr lang="en-US"/>
          </a:p>
        </p:txBody>
      </p:sp>
    </p:spTree>
    <p:extLst>
      <p:ext uri="{BB962C8B-B14F-4D97-AF65-F5344CB8AC3E}">
        <p14:creationId xmlns:p14="http://schemas.microsoft.com/office/powerpoint/2010/main" val="122255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80de4cbf8_0_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80de4cbf8_0_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i="1"/>
              <a:t>Consider commenting about potential coverage of naloxone for harm reduction (not all states cover)</a:t>
            </a:r>
          </a:p>
          <a:p>
            <a:pPr marL="0" indent="0">
              <a:buNone/>
            </a:pPr>
            <a:endParaRPr lang="en-US" i="1"/>
          </a:p>
          <a:p>
            <a:pPr marL="0" indent="0">
              <a:buNone/>
            </a:pPr>
            <a:r>
              <a:rPr lang="en-US" i="1"/>
              <a:t>MN Good Sam law provides immunity from:</a:t>
            </a:r>
          </a:p>
          <a:p>
            <a:pPr marL="176679" indent="-176679"/>
            <a:r>
              <a:rPr lang="en-US" i="1"/>
              <a:t>Drug possession, </a:t>
            </a:r>
            <a:r>
              <a:rPr lang="en-US" i="1" err="1"/>
              <a:t>paraphenalia</a:t>
            </a:r>
            <a:r>
              <a:rPr lang="en-US" i="1"/>
              <a:t> charges</a:t>
            </a:r>
          </a:p>
          <a:p>
            <a:pPr marL="176679" indent="-176679"/>
            <a:r>
              <a:rPr lang="en-US" i="1"/>
              <a:t>Conditions of Supervision status (e.g., probation, parole or pre-trial conditions)</a:t>
            </a:r>
          </a:p>
          <a:p>
            <a:pPr marL="176679" indent="-176679"/>
            <a:r>
              <a:rPr lang="en-US" i="1"/>
              <a:t>Can use act of providing first aid or rendering aid to OD as a mitigating factor for a crime in which immunity is not provided</a:t>
            </a:r>
          </a:p>
          <a:p>
            <a:pPr marL="0" indent="0" defTabSz="942289">
              <a:buNone/>
              <a:defRPr/>
            </a:pPr>
            <a:r>
              <a:rPr lang="en-US" i="1"/>
              <a:t>The effect of Good Sam Laws ,may be limited by lack or awareness, skepticism and lack of trust</a:t>
            </a:r>
          </a:p>
          <a:p>
            <a:pPr marL="163592" indent="0">
              <a:buNone/>
            </a:pPr>
            <a:endParaRPr lang="en-US" b="0" i="1">
              <a:solidFill>
                <a:srgbClr val="000000"/>
              </a:solidFill>
              <a:effectLst/>
              <a:latin typeface="Arial"/>
            </a:endParaRPr>
          </a:p>
          <a:p>
            <a:pPr marL="163592" indent="0">
              <a:buNone/>
            </a:pPr>
            <a:r>
              <a:rPr lang="en-US" b="0" i="0" err="1">
                <a:solidFill>
                  <a:srgbClr val="000000"/>
                </a:solidFill>
                <a:effectLst/>
                <a:latin typeface="times new roman"/>
                <a:cs typeface="times new roman"/>
              </a:rPr>
              <a:t>Subd</a:t>
            </a:r>
            <a:r>
              <a:rPr lang="en-US" b="0" i="0">
                <a:solidFill>
                  <a:srgbClr val="000000"/>
                </a:solidFill>
                <a:effectLst/>
                <a:latin typeface="times new roman"/>
                <a:cs typeface="times new roman"/>
              </a:rPr>
              <a:t>. 2. </a:t>
            </a:r>
            <a:r>
              <a:rPr lang="en-US" b="1" i="0">
                <a:solidFill>
                  <a:srgbClr val="000000"/>
                </a:solidFill>
                <a:effectLst/>
                <a:latin typeface="times new roman"/>
                <a:cs typeface="times new roman"/>
              </a:rPr>
              <a:t>Authority to possess and administer opiate antagonists; release from liability. </a:t>
            </a:r>
          </a:p>
          <a:p>
            <a:pPr algn="l"/>
            <a:r>
              <a:rPr lang="en-US" b="0" i="0">
                <a:solidFill>
                  <a:srgbClr val="000000"/>
                </a:solidFill>
                <a:effectLst/>
                <a:latin typeface="times new roman"/>
                <a:cs typeface="times new roman"/>
              </a:rPr>
              <a:t>(a) A person who is not a health care professional may possess or administer an opiate antagonist that is prescribed, dispensed, or distributed by a licensed health care professional pursuant to subdivision 3.</a:t>
            </a:r>
          </a:p>
          <a:p>
            <a:pPr algn="l"/>
            <a:r>
              <a:rPr lang="en-US" b="0" i="0">
                <a:solidFill>
                  <a:srgbClr val="000000"/>
                </a:solidFill>
                <a:effectLst/>
                <a:latin typeface="times new roman"/>
                <a:cs typeface="times new roman"/>
              </a:rPr>
              <a:t>(b) A person who is not a health care professional who acts in good faith in administering an opiate antagonist to another person whom the person believes in good faith to be suffering a drug overdose is immune from criminal prosecution for the act and is not liable for any civil damages for acts or omissions resulting from the act.</a:t>
            </a:r>
          </a:p>
          <a:p>
            <a:pPr marL="163592" indent="0">
              <a:buNone/>
            </a:pPr>
            <a:endParaRPr lang="en-US" b="0" i="0">
              <a:solidFill>
                <a:srgbClr val="000000"/>
              </a:solidFill>
              <a:effectLst/>
              <a:latin typeface="times new roman" panose="02020603050405020304" pitchFamily="18" charset="0"/>
            </a:endParaRPr>
          </a:p>
          <a:p>
            <a:pPr marL="163592" indent="0">
              <a:buNone/>
            </a:pPr>
            <a:r>
              <a:rPr lang="en-US" b="0" i="0">
                <a:solidFill>
                  <a:srgbClr val="000000"/>
                </a:solidFill>
                <a:effectLst/>
                <a:latin typeface="times new roman"/>
                <a:cs typeface="times new roman"/>
              </a:rPr>
              <a:t>Sec. 4. </a:t>
            </a:r>
            <a:r>
              <a:rPr lang="en-US" b="1" i="0">
                <a:solidFill>
                  <a:srgbClr val="000000"/>
                </a:solidFill>
                <a:effectLst/>
                <a:latin typeface="times new roman"/>
                <a:cs typeface="times new roman"/>
              </a:rPr>
              <a:t>[604A.05] GOOD SAMARITAN OVERDOSE MEDICAL ASSISTANCE. </a:t>
            </a:r>
            <a:r>
              <a:rPr lang="en-US" b="0" i="0">
                <a:solidFill>
                  <a:srgbClr val="000000"/>
                </a:solidFill>
                <a:effectLst/>
                <a:latin typeface="times new roman"/>
                <a:cs typeface="times new roman"/>
              </a:rPr>
              <a:t>Subdivision 1. </a:t>
            </a:r>
            <a:r>
              <a:rPr lang="en-US" b="1" i="0">
                <a:solidFill>
                  <a:srgbClr val="000000"/>
                </a:solidFill>
                <a:effectLst/>
                <a:latin typeface="times new roman"/>
                <a:cs typeface="times new roman"/>
              </a:rPr>
              <a:t>Person seeking medical assistance; immunity from prosecution. </a:t>
            </a:r>
          </a:p>
          <a:p>
            <a:pPr marL="163592" indent="0">
              <a:buNone/>
            </a:pPr>
            <a:r>
              <a:rPr lang="en-US" b="0" i="0">
                <a:solidFill>
                  <a:srgbClr val="000000"/>
                </a:solidFill>
                <a:effectLst/>
                <a:latin typeface="times new roman"/>
                <a:cs typeface="times new roman"/>
              </a:rPr>
              <a:t>A person acting in good faith who seeks medical assistance for another person who is experiencing a drug-related overdose may not be charged or prosecuted for the possession, sharing, or use of a controlled substance under sections 152.023, subdivision 2, clauses (4) and (6), 152.024, or 152.025, or possession of drug paraphernalia. A person qualifies for the immunities provided in this subdivision only if:</a:t>
            </a:r>
          </a:p>
          <a:p>
            <a:pPr algn="l"/>
            <a:r>
              <a:rPr lang="en-US" b="0" i="0">
                <a:solidFill>
                  <a:srgbClr val="000000"/>
                </a:solidFill>
                <a:effectLst/>
                <a:latin typeface="times new roman"/>
                <a:cs typeface="times new roman"/>
              </a:rPr>
              <a:t>(1) the evidence for the charge or prosecution was obtained as a result of the person's seeking medical assistance for another person; and</a:t>
            </a:r>
          </a:p>
          <a:p>
            <a:pPr algn="l"/>
            <a:r>
              <a:rPr lang="en-US" b="0" i="0">
                <a:solidFill>
                  <a:srgbClr val="000000"/>
                </a:solidFill>
                <a:effectLst/>
                <a:latin typeface="times new roman"/>
                <a:cs typeface="times new roman"/>
              </a:rPr>
              <a:t>(2) the person seeks medical assistance for another person who is in need of medical assistance for an immediate health or safety concern, provided that the person who seeks the medical assistance is the first person to seek the assistance, provides a name and contact information, remains on the scene until assistance arrives or is provided, and cooperates with the authorities.</a:t>
            </a:r>
          </a:p>
          <a:p>
            <a:pPr algn="l"/>
            <a:r>
              <a:rPr lang="en-US" b="0" i="0">
                <a:solidFill>
                  <a:srgbClr val="000000"/>
                </a:solidFill>
                <a:effectLst/>
                <a:latin typeface="times new roman"/>
                <a:cs typeface="times new roman"/>
              </a:rPr>
              <a:t>Good faith does not include seeking medical assistance during the course of the execution of an arrest warrant or search warrant or a lawful search.</a:t>
            </a:r>
          </a:p>
          <a:p>
            <a:pPr marL="163592" indent="0">
              <a:buNone/>
            </a:pPr>
            <a:endParaRPr lang="en-US" b="0" i="0">
              <a:solidFill>
                <a:srgbClr val="000000"/>
              </a:solidFill>
              <a:effectLst/>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229" tIns="47114" rIns="94229" bIns="47114"/>
          <a:lstStyle/>
          <a:p>
            <a:fld id="{E24F3081-8452-544A-9DA9-3D48CB7B906C}" type="slidenum">
              <a:rPr lang="en-US" smtClean="0"/>
              <a:t>28</a:t>
            </a:fld>
            <a:endParaRPr lang="en-US"/>
          </a:p>
        </p:txBody>
      </p:sp>
    </p:spTree>
    <p:extLst>
      <p:ext uri="{BB962C8B-B14F-4D97-AF65-F5344CB8AC3E}">
        <p14:creationId xmlns:p14="http://schemas.microsoft.com/office/powerpoint/2010/main" val="407857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30000"/>
              <a:t>CAPTA</a:t>
            </a:r>
          </a:p>
          <a:p>
            <a:r>
              <a:rPr lang="en-US"/>
              <a:t>The Child Abuse Protection and Treatment Act mandates that states have in place “policies and procedures to address the needs of infants born with and identified as being affected by illegal substance abuse or withdrawal symptoms from prenatal drug exposure.</a:t>
            </a:r>
          </a:p>
          <a:p>
            <a:endParaRPr lang="en-US"/>
          </a:p>
          <a:p>
            <a:r>
              <a:rPr lang="en-US"/>
              <a:t>CAPTA was most recently amended by the Comprehensive Addiction and Recovery Act of 2016 (P.L. 114-198, 7/22/16). Title V, section 503 of the act modified the CAPTA state plan requirement for infants born and identified as being affected by substance abuse or withdrawal symptoms or Fetal Alcohol Spectrum Disorder by adding criteria to state plans to ensure the safety and well-being of infants following the release from the care of health-care providers, to address the health and substance use disorder treatment needs of the infant and affected family or caregiver, and to develop the plans of safe care for infants affected by all substance abuse (not just illegal substance abuse as was the requirement prior to this change).</a:t>
            </a:r>
          </a:p>
        </p:txBody>
      </p:sp>
    </p:spTree>
    <p:extLst>
      <p:ext uri="{BB962C8B-B14F-4D97-AF65-F5344CB8AC3E}">
        <p14:creationId xmlns:p14="http://schemas.microsoft.com/office/powerpoint/2010/main" val="4183368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924744142_0_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924744142_0_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lIns="94229" tIns="47114" rIns="94229" bIns="47114"/>
          <a:lstStyle>
            <a:lvl1pPr>
              <a:defRPr>
                <a:solidFill>
                  <a:schemeClr val="tx1"/>
                </a:solidFill>
                <a:latin typeface="Tahoma" panose="020B0604030504040204" pitchFamily="34" charset="0"/>
              </a:defRPr>
            </a:lvl1pPr>
            <a:lvl2pPr marL="788961" indent="-303446">
              <a:defRPr>
                <a:solidFill>
                  <a:schemeClr val="tx1"/>
                </a:solidFill>
                <a:latin typeface="Tahoma" panose="020B0604030504040204" pitchFamily="34" charset="0"/>
              </a:defRPr>
            </a:lvl2pPr>
            <a:lvl3pPr marL="1213787" indent="-242757">
              <a:defRPr>
                <a:solidFill>
                  <a:schemeClr val="tx1"/>
                </a:solidFill>
                <a:latin typeface="Tahoma" panose="020B0604030504040204" pitchFamily="34" charset="0"/>
              </a:defRPr>
            </a:lvl3pPr>
            <a:lvl4pPr marL="1699301" indent="-242757">
              <a:defRPr>
                <a:solidFill>
                  <a:schemeClr val="tx1"/>
                </a:solidFill>
                <a:latin typeface="Tahoma" panose="020B0604030504040204" pitchFamily="34" charset="0"/>
              </a:defRPr>
            </a:lvl4pPr>
            <a:lvl5pPr marL="2184816" indent="-242757">
              <a:defRPr>
                <a:solidFill>
                  <a:schemeClr val="tx1"/>
                </a:solidFill>
                <a:latin typeface="Tahoma" panose="020B0604030504040204" pitchFamily="34" charset="0"/>
              </a:defRPr>
            </a:lvl5pPr>
            <a:lvl6pPr marL="2670329" indent="-242757" eaLnBrk="0" fontAlgn="base" hangingPunct="0">
              <a:spcBef>
                <a:spcPct val="0"/>
              </a:spcBef>
              <a:spcAft>
                <a:spcPct val="0"/>
              </a:spcAft>
              <a:defRPr>
                <a:solidFill>
                  <a:schemeClr val="tx1"/>
                </a:solidFill>
                <a:latin typeface="Tahoma" panose="020B0604030504040204" pitchFamily="34" charset="0"/>
              </a:defRPr>
            </a:lvl6pPr>
            <a:lvl7pPr marL="3155844" indent="-242757" eaLnBrk="0" fontAlgn="base" hangingPunct="0">
              <a:spcBef>
                <a:spcPct val="0"/>
              </a:spcBef>
              <a:spcAft>
                <a:spcPct val="0"/>
              </a:spcAft>
              <a:defRPr>
                <a:solidFill>
                  <a:schemeClr val="tx1"/>
                </a:solidFill>
                <a:latin typeface="Tahoma" panose="020B0604030504040204" pitchFamily="34" charset="0"/>
              </a:defRPr>
            </a:lvl7pPr>
            <a:lvl8pPr marL="3641359" indent="-242757" eaLnBrk="0" fontAlgn="base" hangingPunct="0">
              <a:spcBef>
                <a:spcPct val="0"/>
              </a:spcBef>
              <a:spcAft>
                <a:spcPct val="0"/>
              </a:spcAft>
              <a:defRPr>
                <a:solidFill>
                  <a:schemeClr val="tx1"/>
                </a:solidFill>
                <a:latin typeface="Tahoma" panose="020B0604030504040204" pitchFamily="34" charset="0"/>
              </a:defRPr>
            </a:lvl8pPr>
            <a:lvl9pPr marL="4126873" indent="-242757" eaLnBrk="0" fontAlgn="base" hangingPunct="0">
              <a:spcBef>
                <a:spcPct val="0"/>
              </a:spcBef>
              <a:spcAft>
                <a:spcPct val="0"/>
              </a:spcAft>
              <a:defRPr>
                <a:solidFill>
                  <a:schemeClr val="tx1"/>
                </a:solidFill>
                <a:latin typeface="Tahoma" panose="020B0604030504040204" pitchFamily="34" charset="0"/>
              </a:defRPr>
            </a:lvl9pPr>
          </a:lstStyle>
          <a:p>
            <a:pPr algn="r" defTabSz="471145">
              <a:buClrTx/>
              <a:defRPr/>
            </a:pPr>
            <a:fld id="{B1FADB41-3AFB-4223-BEE0-86306FF01CC0}" type="slidenum">
              <a:rPr lang="en-US" altLang="en-US" sz="1200" kern="1200">
                <a:solidFill>
                  <a:prstClr val="black"/>
                </a:solidFill>
                <a:latin typeface="Arial" panose="020B0604020202020204" pitchFamily="34" charset="0"/>
                <a:ea typeface="+mn-ea"/>
                <a:cs typeface="+mn-cs"/>
              </a:rPr>
              <a:pPr algn="r" defTabSz="471145">
                <a:buClrTx/>
                <a:defRPr/>
              </a:pPr>
              <a:t>31</a:t>
            </a:fld>
            <a:endParaRPr lang="en-US" altLang="en-US" sz="1200" kern="1200">
              <a:solidFill>
                <a:prstClr val="black"/>
              </a:solidFill>
              <a:latin typeface="Arial" panose="020B0604020202020204" pitchFamily="34" charset="0"/>
              <a:ea typeface="+mn-ea"/>
              <a:cs typeface="+mn-c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marL="471145" indent="-307553" defTabSz="942289">
              <a:defRPr/>
            </a:pPr>
            <a:r>
              <a:rPr lang="en-US" sz="3300" b="1" i="1"/>
              <a:t>SELF STIGMA - </a:t>
            </a:r>
            <a:r>
              <a:rPr lang="en-US" sz="3300" i="1"/>
              <a:t>“[Internalizing and endorsing negative] stereotypes of the self (e.g. “I am dangerous”) [and] prejudice (e.g. “I am afraid of myself”) results in self-discrimination (e.g. self-imposed isolation)...low self-esteem and poor self-efficacy…Self-discrimination, particularly in the form of self-isolation, has many pernicious effects leading to decreased healthcare service use, poor health outcomes, and poor quality of life”—Corrigan &amp; Rao</a:t>
            </a:r>
          </a:p>
          <a:p>
            <a:pPr marL="471145" indent="-307553" defTabSz="942289">
              <a:defRPr/>
            </a:pPr>
            <a:r>
              <a:rPr lang="en-US" sz="3300" i="1"/>
              <a:t>Disapproval of a person based on perceivable social characteristics that serve to distinguish them from other members of a society</a:t>
            </a:r>
          </a:p>
          <a:p>
            <a:r>
              <a:rPr lang="en-US" sz="3300" b="1" i="1"/>
              <a:t>SOCIAL STIGMA - </a:t>
            </a:r>
            <a:r>
              <a:rPr lang="en-US" sz="3300" i="1"/>
              <a:t>Operationalized through behaviors of various social groups including educators, employers, policymakers and healthcare providers</a:t>
            </a:r>
            <a:endParaRPr lang="en-US" sz="1400" i="1"/>
          </a:p>
          <a:p>
            <a:pPr marL="471145" indent="-307553" defTabSz="942289">
              <a:defRPr/>
            </a:pPr>
            <a:r>
              <a:rPr lang="en-US" sz="1200" b="1">
                <a:solidFill>
                  <a:srgbClr val="FFFFFF"/>
                </a:solidFill>
              </a:rPr>
              <a:t>STRUCTURAL STIGMA </a:t>
            </a:r>
            <a:r>
              <a:rPr lang="en-US" sz="1200" i="1">
                <a:solidFill>
                  <a:srgbClr val="FFFFFF"/>
                </a:solidFill>
              </a:rPr>
              <a:t>- Institutional level discrimination of certain groups. </a:t>
            </a:r>
            <a:r>
              <a:rPr lang="en-US" sz="1400" i="1"/>
              <a:t>On every organizational level, we can find examples of rules, policies and practices that discriminate against certain groups. Because they are codified assumptions that inform how our agencies are structured, they may be insidious, difficult to detect</a:t>
            </a:r>
            <a:endParaRPr lang="en-US" sz="1200" i="1">
              <a:solidFill>
                <a:srgbClr val="FFFFFF"/>
              </a:solidFill>
            </a:endParaRPr>
          </a:p>
          <a:p>
            <a:endParaRPr lang="en-US" sz="1200" kern="1200">
              <a:solidFill>
                <a:schemeClr val="tx1"/>
              </a:solidFill>
              <a:latin typeface="+mn-lt"/>
              <a:ea typeface="+mn-ea"/>
              <a:cs typeface="+mn-cs"/>
            </a:endParaRP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Since May, 2020 we’ve been forced to confront the simultaneous reality of the legacy of structural and social stigma that catalyze racism and disparities in health outcome whose roots go far deeper than the novel coronavirus. While comparing racism and how people with SUD are treated might seem like a stretch, I want to spend a minute on the mechanisms at work when stigma gives rise to the “isms” so we have a better understanding of how devastating stigma can be, and why we should work to eliminate or at least minimize it. </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Shelly Harrell, a psychologist in Southern California, describes how encountering people – with whom we typically share many commonalities, but also differences – often finds us using our natural tendency to categorize people as a way of bringing order to the complicated set of inputs we get from people (hair color, skin color, temperament, language, carriage). So we label or stereotype. On its face, that may not be so bad, except that when we do this, we often lose site of the individuals and what makes them human, as well as the opportunity to establish a relationship. And if we label/stereotype someone (or a group), and we have some judgement about how we think they will be or act – they are just drug-seeking, they don’t care about their unborn child, they don’t belong in this community etc. – we move into the attitudinal realm that describes prejudice; opinions not based on actual experience or reason. And If we act on that prejudice – we cross the street, lock the car door or short-change an intake assessment – we move into the behavioral realm of discrimination. Treating people differently (i.e., discrimination) in the context of a relationship characterized by a power differential, is a recipe for oppression. That oppression may be made manifest individually or systemically in any number of ways. Who gets called on in an elementary school classroom? Who gets access to a small business loan? Who gets the opportunity to benefit from the additional care coordination resources or services that might position them to succeed on their recovery journey and as parents?</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Engaging in a manner that acknowledges and actively combats stigma is hard work. It requires a willingness to develop relationships, to get </a:t>
            </a:r>
            <a:r>
              <a:rPr lang="en-US" sz="1200" b="1" kern="1200">
                <a:solidFill>
                  <a:schemeClr val="tx1"/>
                </a:solidFill>
                <a:latin typeface="+mn-lt"/>
                <a:ea typeface="+mn-ea"/>
                <a:cs typeface="+mn-cs"/>
              </a:rPr>
              <a:t>to know</a:t>
            </a:r>
            <a:r>
              <a:rPr lang="en-US" sz="1200" kern="1200">
                <a:solidFill>
                  <a:schemeClr val="tx1"/>
                </a:solidFill>
                <a:latin typeface="+mn-lt"/>
                <a:ea typeface="+mn-ea"/>
                <a:cs typeface="+mn-cs"/>
              </a:rPr>
              <a:t> our clients, listen to their stories and accept the chronic disease nature of their OUD/SUD; </a:t>
            </a:r>
            <a:r>
              <a:rPr lang="en-US" sz="1200" b="1" kern="1200">
                <a:solidFill>
                  <a:schemeClr val="tx1"/>
                </a:solidFill>
                <a:latin typeface="+mn-lt"/>
                <a:ea typeface="+mn-ea"/>
                <a:cs typeface="+mn-cs"/>
              </a:rPr>
              <a:t>to care for</a:t>
            </a:r>
            <a:r>
              <a:rPr lang="en-US" sz="1200" kern="1200">
                <a:solidFill>
                  <a:schemeClr val="tx1"/>
                </a:solidFill>
                <a:latin typeface="+mn-lt"/>
                <a:ea typeface="+mn-ea"/>
                <a:cs typeface="+mn-cs"/>
              </a:rPr>
              <a:t> and empathize with them, which demands that we make ourselves vulnerable to connecting with dark feelings similar to theirs; and a commitment </a:t>
            </a:r>
            <a:r>
              <a:rPr lang="en-US" sz="1200" b="1" kern="1200">
                <a:solidFill>
                  <a:schemeClr val="tx1"/>
                </a:solidFill>
                <a:latin typeface="+mn-lt"/>
                <a:ea typeface="+mn-ea"/>
                <a:cs typeface="+mn-cs"/>
              </a:rPr>
              <a:t>to walk with</a:t>
            </a:r>
            <a:r>
              <a:rPr lang="en-US" sz="1200" kern="1200">
                <a:solidFill>
                  <a:schemeClr val="tx1"/>
                </a:solidFill>
                <a:latin typeface="+mn-lt"/>
                <a:ea typeface="+mn-ea"/>
                <a:cs typeface="+mn-cs"/>
              </a:rPr>
              <a:t> them, to be there for them in a supportive manner on this long and winding journey. As Renee Brown opined in describing the difference between empathy and sympathy, “Rarely can a response make things better. What makes things better is connection.”</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If we can move toward those connections without stigma and every awful behavior and consequence that flows inevitably from that, we will again be “touched, as surely they will be, by the </a:t>
            </a:r>
            <a:r>
              <a:rPr lang="en-US" sz="1200" b="1" kern="1200">
                <a:solidFill>
                  <a:schemeClr val="tx1"/>
                </a:solidFill>
                <a:latin typeface="+mn-lt"/>
                <a:ea typeface="+mn-ea"/>
                <a:cs typeface="+mn-cs"/>
              </a:rPr>
              <a:t>better angels </a:t>
            </a:r>
            <a:r>
              <a:rPr lang="en-US" sz="1200" kern="1200">
                <a:solidFill>
                  <a:schemeClr val="tx1"/>
                </a:solidFill>
                <a:latin typeface="+mn-lt"/>
                <a:ea typeface="+mn-ea"/>
                <a:cs typeface="+mn-cs"/>
              </a:rPr>
              <a:t>of our nature (Abraham Lincoln, 1861).” </a:t>
            </a:r>
          </a:p>
          <a:p>
            <a:pPr eaLnBrk="1" hangingPunct="1"/>
            <a:endParaRPr lang="en-US" altLang="en-US"/>
          </a:p>
        </p:txBody>
      </p:sp>
    </p:spTree>
    <p:extLst>
      <p:ext uri="{BB962C8B-B14F-4D97-AF65-F5344CB8AC3E}">
        <p14:creationId xmlns:p14="http://schemas.microsoft.com/office/powerpoint/2010/main" val="2362527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e89f031dba_0_1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e89f031dba_0_12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None/>
            </a:pPr>
            <a:r>
              <a:rPr lang="en-US"/>
              <a:t>Accentuate differences: Sensationalize danger; enable/</a:t>
            </a:r>
            <a:r>
              <a:rPr lang="en-US" err="1"/>
              <a:t>condon</a:t>
            </a:r>
            <a:r>
              <a:rPr lang="en-US"/>
              <a:t> discrimination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e924744142_0_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e924744142_0_1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924744142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924744142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924744142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924744142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extLst>
      <p:ext uri="{BB962C8B-B14F-4D97-AF65-F5344CB8AC3E}">
        <p14:creationId xmlns:p14="http://schemas.microsoft.com/office/powerpoint/2010/main" val="1953844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dk1"/>
                </a:solidFill>
              </a:rPr>
              <a:t>What are some ways to begin to dismantle stigma individually and as a community?</a:t>
            </a:r>
          </a:p>
          <a:p>
            <a:pPr marL="0" indent="0">
              <a:spcBef>
                <a:spcPts val="927"/>
              </a:spcBef>
              <a:buNone/>
            </a:pPr>
            <a:r>
              <a:rPr lang="en-US">
                <a:solidFill>
                  <a:schemeClr val="dk1"/>
                </a:solidFill>
              </a:rPr>
              <a:t>How can your team address stigmatizing language and microaggressions?</a:t>
            </a:r>
          </a:p>
          <a:p>
            <a:pPr marL="0" indent="0">
              <a:spcBef>
                <a:spcPts val="927"/>
              </a:spcBef>
              <a:buNone/>
            </a:pPr>
            <a:r>
              <a:rPr lang="en-US">
                <a:solidFill>
                  <a:schemeClr val="dk1"/>
                </a:solidFill>
              </a:rPr>
              <a:t>How can we create treatment centered on compassion and inclusion?</a:t>
            </a:r>
          </a:p>
          <a:p>
            <a:pPr marL="163592" indent="0">
              <a:buNone/>
            </a:pPr>
            <a:endParaRPr lang="en-US"/>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36</a:t>
            </a:fld>
            <a:endParaRPr lang="en-US"/>
          </a:p>
        </p:txBody>
      </p:sp>
    </p:spTree>
    <p:extLst>
      <p:ext uri="{BB962C8B-B14F-4D97-AF65-F5344CB8AC3E}">
        <p14:creationId xmlns:p14="http://schemas.microsoft.com/office/powerpoint/2010/main" val="78826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1ED71380-2CFC-514B-8308-57EDFB783EAB}" type="slidenum">
              <a:rPr lang="en-US" smtClean="0"/>
              <a:t>3</a:t>
            </a:fld>
            <a:endParaRPr lang="en-US"/>
          </a:p>
        </p:txBody>
      </p:sp>
    </p:spTree>
    <p:extLst>
      <p:ext uri="{BB962C8B-B14F-4D97-AF65-F5344CB8AC3E}">
        <p14:creationId xmlns:p14="http://schemas.microsoft.com/office/powerpoint/2010/main" val="183490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6e5d89f99_1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e6e5d89f99_1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a:t>Stigma mitigation campaigns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Shannon/ Presenter</a:t>
            </a:r>
          </a:p>
        </p:txBody>
      </p:sp>
      <p:sp>
        <p:nvSpPr>
          <p:cNvPr id="4" name="Slide Number Placeholder 3"/>
          <p:cNvSpPr>
            <a:spLocks noGrp="1"/>
          </p:cNvSpPr>
          <p:nvPr>
            <p:ph type="sldNum" sz="quarter" idx="10"/>
          </p:nvPr>
        </p:nvSpPr>
        <p:spPr/>
        <p:txBody>
          <a:bodyPr lIns="94229" tIns="47114" rIns="94229" bIns="47114"/>
          <a:lstStyle/>
          <a:p>
            <a:fld id="{E24F3081-8452-544A-9DA9-3D48CB7B906C}" type="slidenum">
              <a:rPr lang="en-US" smtClean="0"/>
              <a:t>39</a:t>
            </a:fld>
            <a:endParaRPr lang="en-US"/>
          </a:p>
        </p:txBody>
      </p:sp>
    </p:spTree>
    <p:extLst>
      <p:ext uri="{BB962C8B-B14F-4D97-AF65-F5344CB8AC3E}">
        <p14:creationId xmlns:p14="http://schemas.microsoft.com/office/powerpoint/2010/main" val="52675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1d3fdaffe_0_5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91d3fdaffe_0_5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14" name="Google Shape;114;g91d3fdaffe_0_59: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40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1d3f8990b_1_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1d3f8990b_1_2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31" name="Google Shape;131;g91d3f8990b_1_22: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41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Transtheoretical Model (also called the Stages of Change Model), developed by Prochaska and DiClemente in the late 1970s, evolved through studies examining the experiences of smokers who quit on their own with those requiring further treatment to understand why some people were capable of quitting on their own. TTM focuses on the decision-making of the individual and is a model of intentional change; operating on the assumption that people do not change behaviors, especially habitual behaviors, quickly and decisively. Rather, change occurs continuously through a cyclical process. </a:t>
            </a:r>
            <a:r>
              <a:rPr lang="en-US" i="1"/>
              <a:t>TTM ignores social context; as arbitrary lines between stages; no set time in </a:t>
            </a:r>
            <a:r>
              <a:rPr lang="en-US" i="1" err="1"/>
              <a:t>ea</a:t>
            </a:r>
            <a:r>
              <a:rPr lang="en-US" i="1"/>
              <a:t> stage; people make coherent decisions/plans</a:t>
            </a:r>
            <a:endParaRPr lang="en-US"/>
          </a:p>
          <a:p>
            <a:endParaRPr lang="en-US"/>
          </a:p>
          <a:p>
            <a:pPr marL="242757" indent="-242757">
              <a:buFont typeface="+mj-lt"/>
              <a:buAutoNum type="arabicPeriod"/>
            </a:pPr>
            <a:r>
              <a:rPr lang="en-US"/>
              <a:t>Precontemplation (40%)  - In this stage, people do not intend to take action in the foreseeable future (defined as within the next 6 months). People are often unaware that their behavior is problematic or produces negative consequences. People in this stage often underestimate the pros of changing behavior and place too much emphasis on the cons of changing behavior. RAISE AWARENESS</a:t>
            </a:r>
          </a:p>
          <a:p>
            <a:pPr marL="242757" indent="-242757">
              <a:buFont typeface="+mj-lt"/>
              <a:buAutoNum type="arabicPeriod"/>
            </a:pPr>
            <a:r>
              <a:rPr lang="en-US"/>
              <a:t>Contemplation (40%) - In this stage, people are intending to start the healthy behavior in the foreseeable future (defined as within the next 6 months). People recognize that their behavior may be problematic, and a more thoughtful and practical consideration of the pros and cons of changing the behavior takes place, with equal emphasis placed on both. Even with this recognition, people may still feel ambivalent toward changing their behavior. RESOLVE/ID AMBIVALENCE</a:t>
            </a:r>
          </a:p>
          <a:p>
            <a:pPr marL="242757" indent="-242757">
              <a:buFont typeface="+mj-lt"/>
              <a:buAutoNum type="arabicPeriod"/>
            </a:pPr>
            <a:r>
              <a:rPr lang="en-US"/>
              <a:t>Preparation (Determination) (20%) - In this stage, people are ready to take action within the next 30 days. People start to take small steps toward the behavior change, and they believe changing their behavior can lead to a healthier life.  HELP ID APPROPRIATE CHANGE STRATEGIES</a:t>
            </a:r>
          </a:p>
          <a:p>
            <a:pPr marL="242757" indent="-242757">
              <a:buFont typeface="+mj-lt"/>
              <a:buAutoNum type="arabicPeriod"/>
            </a:pPr>
            <a:r>
              <a:rPr lang="en-US"/>
              <a:t>Action - In this stage, people have recently changed their behavior (defined as within the last 6 months) and intend to keep moving forward with that behavior change. People may exhibit this by modifying their problem behavior or acquiring new healthy behaviors. HELP IMPLEMENT AND LEARN TO ELIMINATE RELAPSE</a:t>
            </a:r>
          </a:p>
          <a:p>
            <a:pPr marL="242757" indent="-242757">
              <a:buFont typeface="+mj-lt"/>
              <a:buAutoNum type="arabicPeriod"/>
            </a:pPr>
            <a:r>
              <a:rPr lang="en-US"/>
              <a:t>Maintenance - In this stage, people have sustained their behavior change for a while (defined as more than 6 months) and intend to maintain the behavior change going forward. People in this stage work to prevent relapse to earlier stages. DEVELOP NEW SKILLS FOR MAINTENANCE</a:t>
            </a:r>
          </a:p>
          <a:p>
            <a:pPr marL="242757" indent="-242757">
              <a:buFont typeface="+mj-lt"/>
              <a:buAutoNum type="arabicPeriod"/>
            </a:pPr>
            <a:r>
              <a:rPr lang="en-US"/>
              <a:t>Recurrence – people experience a recurrence of symptoms COPE WITH CONSEQUENCES AND DTERMINE WHAT TO DO NEXT</a:t>
            </a:r>
          </a:p>
          <a:p>
            <a:pPr marL="242757" indent="-242757">
              <a:buFont typeface="+mj-lt"/>
              <a:buAutoNum type="arabicPeriod"/>
            </a:pPr>
            <a:r>
              <a:rPr lang="en-US"/>
              <a:t>Termination - In this stage, people have no desire to return to their unhealthy behaviors and are sure they will not relapse. Since this is rarely reached, and people tend to stay in the maintenance stage, this stage is often not considered in health promotion programs.  </a:t>
            </a:r>
          </a:p>
          <a:p>
            <a:endParaRPr lang="en-US"/>
          </a:p>
        </p:txBody>
      </p:sp>
      <p:sp>
        <p:nvSpPr>
          <p:cNvPr id="4" name="Slide Number Placeholder 3"/>
          <p:cNvSpPr>
            <a:spLocks noGrp="1"/>
          </p:cNvSpPr>
          <p:nvPr>
            <p:ph type="sldNum" sz="quarter" idx="5"/>
          </p:nvPr>
        </p:nvSpPr>
        <p:spPr/>
        <p:txBody>
          <a:bodyPr lIns="94229" tIns="47114" rIns="94229" bIns="47114"/>
          <a:lstStyle/>
          <a:p>
            <a:pPr algn="r" defTabSz="471145">
              <a:buClrTx/>
              <a:defRPr/>
            </a:pPr>
            <a:fld id="{948C148B-1CB4-4C1A-9F85-F612EBC90D2D}" type="slidenum">
              <a:rPr lang="en-US" sz="1200" kern="1200">
                <a:solidFill>
                  <a:prstClr val="black"/>
                </a:solidFill>
                <a:latin typeface="Calibri" panose="020F0502020204030204"/>
                <a:ea typeface="+mn-ea"/>
                <a:cs typeface="+mn-cs"/>
              </a:rPr>
              <a:pPr algn="r" defTabSz="471145">
                <a:buClrTx/>
                <a:defRPr/>
              </a:pPr>
              <a:t>42</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92995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b04f0491e_0_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b04f0491e_0_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39" name="Google Shape;139;g9b04f0491e_0_7: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6d161e048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a:t>Foundations of MI</a:t>
            </a:r>
            <a:endParaRPr/>
          </a:p>
        </p:txBody>
      </p:sp>
      <p:sp>
        <p:nvSpPr>
          <p:cNvPr id="167" name="Google Shape;167;ge6d161e048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81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defTabSz="942289">
              <a:buNone/>
              <a:defRPr/>
            </a:pPr>
            <a:r>
              <a:rPr lang="en-US" b="1" i="1"/>
              <a:t>Adequate supports </a:t>
            </a:r>
            <a:r>
              <a:rPr lang="en-US" i="1"/>
              <a:t>are in place to create safe space for change</a:t>
            </a:r>
          </a:p>
          <a:p>
            <a:pPr marL="163592" indent="0">
              <a:buNone/>
            </a:pPr>
            <a:endParaRPr lang="en-US"/>
          </a:p>
        </p:txBody>
      </p:sp>
    </p:spTree>
    <p:extLst>
      <p:ext uri="{BB962C8B-B14F-4D97-AF65-F5344CB8AC3E}">
        <p14:creationId xmlns:p14="http://schemas.microsoft.com/office/powerpoint/2010/main" val="2046211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6d161e048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a:t>Foundations of MI</a:t>
            </a:r>
            <a:endParaRPr/>
          </a:p>
        </p:txBody>
      </p:sp>
      <p:sp>
        <p:nvSpPr>
          <p:cNvPr id="167" name="Google Shape;167;ge6d161e048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6c4b2be5f_0_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i="1"/>
              <a:t>Consider creating the context that these are well established MI principles, and that using these principles and MI strategies to establish a relationship positions us to get better at decision-making including being able to discern the changes </a:t>
            </a:r>
            <a:r>
              <a:rPr lang="en-US" sz="1900" i="1">
                <a:latin typeface="Segoe UI" panose="020B0502040204020203" pitchFamily="34" charset="0"/>
              </a:rPr>
              <a:t>they can control and the things they cannot</a:t>
            </a:r>
            <a:endParaRPr lang="en-US" i="1"/>
          </a:p>
        </p:txBody>
      </p:sp>
      <p:sp>
        <p:nvSpPr>
          <p:cNvPr id="146" name="Google Shape;146;g36c4b2be5f_0_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1ED71380-2CFC-514B-8308-57EDFB783EAB}" type="slidenum">
              <a:rPr lang="en-US" smtClean="0"/>
              <a:t>4</a:t>
            </a:fld>
            <a:endParaRPr lang="en-US"/>
          </a:p>
        </p:txBody>
      </p:sp>
    </p:spTree>
    <p:extLst>
      <p:ext uri="{BB962C8B-B14F-4D97-AF65-F5344CB8AC3E}">
        <p14:creationId xmlns:p14="http://schemas.microsoft.com/office/powerpoint/2010/main" val="610111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53" name="Google Shape;153;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1644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75" name="Google Shape;175;p1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85" name="Google Shape;185;p1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92" name="Google Shape;192;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7696a31f3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00" name="Google Shape;200;g37696a31f3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07" name="Google Shape;207;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b396f290_0_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b396f290_0_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23" name="Google Shape;223;g35b396f290_0_5: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54</a:t>
            </a:fld>
            <a:endParaRPr/>
          </a:p>
        </p:txBody>
      </p:sp>
    </p:spTree>
    <p:extLst>
      <p:ext uri="{BB962C8B-B14F-4D97-AF65-F5344CB8AC3E}">
        <p14:creationId xmlns:p14="http://schemas.microsoft.com/office/powerpoint/2010/main" val="314109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37" name="Google Shape;237;p2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335815126_3_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9335815126_3_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45" name="Google Shape;245;g9335815126_3_9: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56</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75" name="Google Shape;175;p1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21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1ED71380-2CFC-514B-8308-57EDFB783EAB}" type="slidenum">
              <a:rPr lang="en-US" smtClean="0"/>
              <a:t>5</a:t>
            </a:fld>
            <a:endParaRPr lang="en-US"/>
          </a:p>
        </p:txBody>
      </p:sp>
    </p:spTree>
    <p:extLst>
      <p:ext uri="{BB962C8B-B14F-4D97-AF65-F5344CB8AC3E}">
        <p14:creationId xmlns:p14="http://schemas.microsoft.com/office/powerpoint/2010/main" val="1443322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52" name="Google Shape;252;p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261" name="Google Shape;261;p2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b04f0491e_0_1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9b04f0491e_0_1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302" name="Google Shape;302;g9b04f0491e_0_15: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60</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aca716755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aca716755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310" name="Google Shape;310;g9aca716755_0_0:notes"/>
          <p:cNvSpPr txBox="1">
            <a:spLocks noGrp="1"/>
          </p:cNvSpPr>
          <p:nvPr>
            <p:ph type="sldNum" idx="12"/>
          </p:nvPr>
        </p:nvSpPr>
        <p:spPr>
          <a:xfrm>
            <a:off x="4023092" y="8917422"/>
            <a:ext cx="3077739" cy="469424"/>
          </a:xfrm>
          <a:prstGeom prst="rect">
            <a:avLst/>
          </a:prstGeom>
        </p:spPr>
        <p:txBody>
          <a:bodyPr spcFirstLastPara="1" wrap="square" lIns="94213" tIns="47094" rIns="94213" bIns="47094" anchor="b" anchorCtr="0">
            <a:noAutofit/>
          </a:bodyPr>
          <a:lstStyle/>
          <a:p>
            <a:pPr algn="r"/>
            <a:fld id="{00000000-1234-1234-1234-123412341234}" type="slidenum">
              <a:rPr lang="en-US"/>
              <a:pPr algn="r"/>
              <a:t>61</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318" name="Google Shape;318;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indent="0" defTabSz="942289">
              <a:buClrTx/>
              <a:buSzTx/>
              <a:buNone/>
              <a:defRPr/>
            </a:pPr>
            <a:r>
              <a:rPr lang="en-US"/>
              <a:t>Last reported data in CA is from 2011</a:t>
            </a:r>
          </a:p>
          <a:p>
            <a:endParaRPr lang="en-US" sz="1200"/>
          </a:p>
        </p:txBody>
      </p:sp>
      <p:sp>
        <p:nvSpPr>
          <p:cNvPr id="4" name="Slide Number Placeholder 3"/>
          <p:cNvSpPr>
            <a:spLocks noGrp="1"/>
          </p:cNvSpPr>
          <p:nvPr>
            <p:ph type="sldNum" sz="quarter" idx="10"/>
          </p:nvPr>
        </p:nvSpPr>
        <p:spPr/>
        <p:txBody>
          <a:bodyPr lIns="94229" tIns="47114" rIns="94229" bIns="47114"/>
          <a:lstStyle/>
          <a:p>
            <a:pPr algn="r" defTabSz="942289">
              <a:buClrTx/>
              <a:defRPr/>
            </a:pPr>
            <a:fld id="{45BEE3FC-21D0-5A44-A94D-D4C6FA045CB1}" type="slidenum">
              <a:rPr lang="en-US" sz="1200" kern="1200">
                <a:solidFill>
                  <a:prstClr val="black"/>
                </a:solidFill>
                <a:latin typeface="Calibri" panose="020F0502020204030204"/>
                <a:ea typeface="+mn-ea"/>
                <a:cs typeface="+mn-cs"/>
              </a:rPr>
              <a:pPr algn="r" defTabSz="942289">
                <a:buClrTx/>
                <a:defRPr/>
              </a:pPr>
              <a:t>63</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52207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marL="0" indent="0" defTabSz="942289">
              <a:buClrTx/>
              <a:buSzTx/>
              <a:buNone/>
              <a:defRPr/>
            </a:pPr>
            <a:r>
              <a:rPr lang="en-US"/>
              <a:t>Last reported data in CA is from 2011</a:t>
            </a:r>
          </a:p>
          <a:p>
            <a:endParaRPr lang="en-US" sz="1200"/>
          </a:p>
        </p:txBody>
      </p:sp>
      <p:sp>
        <p:nvSpPr>
          <p:cNvPr id="4" name="Slide Number Placeholder 3"/>
          <p:cNvSpPr>
            <a:spLocks noGrp="1"/>
          </p:cNvSpPr>
          <p:nvPr>
            <p:ph type="sldNum" sz="quarter" idx="10"/>
          </p:nvPr>
        </p:nvSpPr>
        <p:spPr/>
        <p:txBody>
          <a:bodyPr lIns="94229" tIns="47114" rIns="94229" bIns="47114"/>
          <a:lstStyle/>
          <a:p>
            <a:pPr algn="r" defTabSz="942289">
              <a:buClrTx/>
              <a:defRPr/>
            </a:pPr>
            <a:fld id="{45BEE3FC-21D0-5A44-A94D-D4C6FA045CB1}" type="slidenum">
              <a:rPr lang="en-US" sz="1200" kern="1200">
                <a:solidFill>
                  <a:prstClr val="black"/>
                </a:solidFill>
                <a:latin typeface="Calibri" panose="020F0502020204030204"/>
                <a:ea typeface="+mn-ea"/>
                <a:cs typeface="+mn-cs"/>
              </a:rPr>
              <a:pPr algn="r" defTabSz="942289">
                <a:buClrTx/>
                <a:defRPr/>
              </a:pPr>
              <a:t>64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68497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a:buNone/>
            </a:pPr>
            <a:endParaRPr lang="en-US"/>
          </a:p>
        </p:txBody>
      </p:sp>
      <p:sp>
        <p:nvSpPr>
          <p:cNvPr id="4" name="Slide Number Placeholder 3"/>
          <p:cNvSpPr>
            <a:spLocks noGrp="1"/>
          </p:cNvSpPr>
          <p:nvPr>
            <p:ph type="sldNum" sz="quarter" idx="10"/>
          </p:nvPr>
        </p:nvSpPr>
        <p:spPr/>
        <p:txBody>
          <a:bodyPr lIns="94229" tIns="47114" rIns="94229" bIns="47114"/>
          <a:lstStyle/>
          <a:p>
            <a:fld id="{E24F3081-8452-544A-9DA9-3D48CB7B906C}" type="slidenum">
              <a:rPr lang="en-US" smtClean="0"/>
              <a:t>67</a:t>
            </a:fld>
            <a:endParaRPr lang="en-US"/>
          </a:p>
        </p:txBody>
      </p:sp>
    </p:spTree>
    <p:extLst>
      <p:ext uri="{BB962C8B-B14F-4D97-AF65-F5344CB8AC3E}">
        <p14:creationId xmlns:p14="http://schemas.microsoft.com/office/powerpoint/2010/main" val="140935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67731CF7-3372-49BE-9F1C-2C445BBF19DB}" type="slidenum">
              <a:rPr lang="en-US" smtClean="0"/>
              <a:t>68</a:t>
            </a:fld>
            <a:endParaRPr lang="en-US"/>
          </a:p>
        </p:txBody>
      </p:sp>
    </p:spTree>
    <p:extLst>
      <p:ext uri="{BB962C8B-B14F-4D97-AF65-F5344CB8AC3E}">
        <p14:creationId xmlns:p14="http://schemas.microsoft.com/office/powerpoint/2010/main" val="3467596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156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6</a:t>
            </a:fld>
            <a:endParaRPr lang="en-US"/>
          </a:p>
        </p:txBody>
      </p:sp>
    </p:spTree>
    <p:extLst>
      <p:ext uri="{BB962C8B-B14F-4D97-AF65-F5344CB8AC3E}">
        <p14:creationId xmlns:p14="http://schemas.microsoft.com/office/powerpoint/2010/main" val="3074663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a:buNone/>
            </a:pPr>
            <a:r>
              <a:rPr lang="en-US"/>
              <a:t>Family education rights and Act</a:t>
            </a:r>
          </a:p>
        </p:txBody>
      </p:sp>
    </p:spTree>
    <p:extLst>
      <p:ext uri="{BB962C8B-B14F-4D97-AF65-F5344CB8AC3E}">
        <p14:creationId xmlns:p14="http://schemas.microsoft.com/office/powerpoint/2010/main" val="36082907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Anonymous testing means the client’s name is not recorded with the test</a:t>
            </a:r>
          </a:p>
          <a:p>
            <a:r>
              <a:rPr lang="en-US" b="0" i="0">
                <a:solidFill>
                  <a:srgbClr val="000000"/>
                </a:solidFill>
                <a:effectLst/>
                <a:latin typeface="Open Sans" panose="020B0606030504020204" pitchFamily="34" charset="0"/>
              </a:rPr>
              <a:t>Direct transmission includes sex and needle sharing</a:t>
            </a:r>
          </a:p>
          <a:p>
            <a:r>
              <a:rPr lang="en-US" b="0" i="0">
                <a:solidFill>
                  <a:srgbClr val="000000"/>
                </a:solidFill>
                <a:effectLst/>
                <a:latin typeface="Open Sans" panose="020B0606030504020204" pitchFamily="34" charset="0"/>
              </a:rPr>
              <a:t>The Partner Services Program offers people who have been diagnosed with HIV or an STD with free medical, prevention, and other services, including help with partner notification. Call the Partner Services Program at 651-201-5414.</a:t>
            </a:r>
            <a:endParaRPr lang="en-US"/>
          </a:p>
        </p:txBody>
      </p:sp>
      <p:sp>
        <p:nvSpPr>
          <p:cNvPr id="4" name="Slide Number Placeholder 3"/>
          <p:cNvSpPr>
            <a:spLocks noGrp="1"/>
          </p:cNvSpPr>
          <p:nvPr>
            <p:ph type="sldNum" sz="quarter" idx="5"/>
          </p:nvPr>
        </p:nvSpPr>
        <p:spPr/>
        <p:txBody>
          <a:bodyPr lIns="94229" tIns="47114" rIns="94229" bIns="47114"/>
          <a:lstStyle/>
          <a:p>
            <a:fld id="{67731CF7-3372-49BE-9F1C-2C445BBF19DB}" type="slidenum">
              <a:rPr lang="en-US" smtClean="0"/>
              <a:t>71</a:t>
            </a:fld>
            <a:endParaRPr lang="en-US"/>
          </a:p>
        </p:txBody>
      </p:sp>
    </p:spTree>
    <p:extLst>
      <p:ext uri="{BB962C8B-B14F-4D97-AF65-F5344CB8AC3E}">
        <p14:creationId xmlns:p14="http://schemas.microsoft.com/office/powerpoint/2010/main" val="374254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a:buNone/>
            </a:pPr>
            <a:r>
              <a:rPr lang="en-US" b="0" i="0" u="sng">
                <a:solidFill>
                  <a:srgbClr val="000000"/>
                </a:solidFill>
                <a:effectLst/>
                <a:latin typeface="Open Sans" panose="020B0606030504020204" pitchFamily="34" charset="0"/>
              </a:rPr>
              <a:t>Risk of HIV Transmission With Undetectable Viral Load by Transmission Category (https://www.cdc.gov/hiv/risk/art/index.html) </a:t>
            </a:r>
          </a:p>
          <a:p>
            <a:pPr marL="163592" indent="0">
              <a:buNone/>
            </a:pPr>
            <a:r>
              <a:rPr lang="en-US" b="0" i="0">
                <a:solidFill>
                  <a:srgbClr val="000000"/>
                </a:solidFill>
                <a:effectLst/>
                <a:latin typeface="Open Sans" panose="020B0606030504020204" pitchFamily="34" charset="0"/>
              </a:rPr>
              <a:t>Transmission Category 		Risk for People Who Keep an Undetectable Viral Load</a:t>
            </a:r>
          </a:p>
          <a:p>
            <a:pPr marL="163592" indent="0">
              <a:buNone/>
            </a:pPr>
            <a:r>
              <a:rPr lang="en-US" b="1" i="0">
                <a:solidFill>
                  <a:srgbClr val="000000"/>
                </a:solidFill>
                <a:effectLst/>
                <a:latin typeface="Open Sans" panose="020B0606030504020204" pitchFamily="34" charset="0"/>
              </a:rPr>
              <a:t>Sex (oral, anal, or vaginal)	Effectively no risk</a:t>
            </a:r>
          </a:p>
          <a:p>
            <a:pPr marL="163592" indent="0">
              <a:buNone/>
            </a:pPr>
            <a:r>
              <a:rPr lang="en-US" b="1" i="0">
                <a:solidFill>
                  <a:srgbClr val="000000"/>
                </a:solidFill>
                <a:effectLst/>
                <a:latin typeface="Open Sans" panose="020B0606030504020204" pitchFamily="34" charset="0"/>
              </a:rPr>
              <a:t>Pregnancy, labor, and delivery	1% or less</a:t>
            </a:r>
            <a:r>
              <a:rPr lang="en-US" b="0" i="0" u="none" strike="noStrike" baseline="30000">
                <a:solidFill>
                  <a:srgbClr val="000000"/>
                </a:solidFill>
                <a:effectLst/>
                <a:latin typeface="Open Sans" panose="020B0606030504020204" pitchFamily="34" charset="0"/>
              </a:rPr>
              <a:t>†</a:t>
            </a:r>
          </a:p>
          <a:p>
            <a:pPr marL="163592" indent="0">
              <a:buNone/>
            </a:pPr>
            <a:r>
              <a:rPr lang="en-US" b="1" i="0">
                <a:solidFill>
                  <a:srgbClr val="000000"/>
                </a:solidFill>
                <a:effectLst/>
                <a:latin typeface="Open Sans" panose="020B0606030504020204" pitchFamily="34" charset="0"/>
              </a:rPr>
              <a:t>Sharing syringes or other drug	Unknown, but likely reduced risk</a:t>
            </a:r>
          </a:p>
          <a:p>
            <a:pPr marL="163592" indent="0">
              <a:buNone/>
            </a:pPr>
            <a:r>
              <a:rPr lang="en-US" b="1" i="0">
                <a:solidFill>
                  <a:srgbClr val="000000"/>
                </a:solidFill>
                <a:effectLst/>
                <a:latin typeface="Open Sans" panose="020B0606030504020204" pitchFamily="34" charset="0"/>
              </a:rPr>
              <a:t>  injection equipment</a:t>
            </a:r>
          </a:p>
          <a:p>
            <a:pPr marL="163592" indent="0">
              <a:buNone/>
            </a:pPr>
            <a:r>
              <a:rPr lang="en-US" b="1" i="0">
                <a:solidFill>
                  <a:srgbClr val="000000"/>
                </a:solidFill>
                <a:effectLst/>
                <a:latin typeface="Open Sans" panose="020B0606030504020204" pitchFamily="34" charset="0"/>
              </a:rPr>
              <a:t>Breastfeeding		Substantially reduces, but does not eliminate risk. </a:t>
            </a:r>
            <a:r>
              <a:rPr lang="en-US" b="0" i="0">
                <a:solidFill>
                  <a:srgbClr val="000000"/>
                </a:solidFill>
                <a:effectLst/>
                <a:latin typeface="Open Sans" panose="020B0606030504020204" pitchFamily="34" charset="0"/>
              </a:rPr>
              <a:t>Current recommendation in the 					US is that mothers with HIV should </a:t>
            </a:r>
            <a:r>
              <a:rPr lang="en-US" b="0" i="1">
                <a:solidFill>
                  <a:srgbClr val="000000"/>
                </a:solidFill>
                <a:effectLst/>
                <a:latin typeface="Open Sans" panose="020B0606030504020204" pitchFamily="34" charset="0"/>
              </a:rPr>
              <a:t>not</a:t>
            </a:r>
            <a:r>
              <a:rPr lang="en-US" b="0" i="0">
                <a:solidFill>
                  <a:srgbClr val="000000"/>
                </a:solidFill>
                <a:effectLst/>
                <a:latin typeface="Open Sans" panose="020B0606030504020204" pitchFamily="34" charset="0"/>
              </a:rPr>
              <a:t> breastfeed their infants.</a:t>
            </a:r>
          </a:p>
          <a:p>
            <a:pPr marL="163592" indent="0">
              <a:buNone/>
            </a:pPr>
            <a:endParaRPr lang="en-US" b="0" i="0" u="none" strike="noStrike" baseline="30000">
              <a:solidFill>
                <a:srgbClr val="000000"/>
              </a:solidFill>
              <a:effectLst/>
              <a:latin typeface="Open Sans" panose="020B0606030504020204" pitchFamily="34" charset="0"/>
            </a:endParaRPr>
          </a:p>
          <a:p>
            <a:pPr marL="163592" indent="0">
              <a:buNone/>
            </a:pP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The risk of transmitting HIV to the baby can be 1% or less if the mother takes HIV medicine daily as prescribed throughout pregnancy, labor, and delivery and gives HIV medicine to her baby for 4-6 weeks after giving birth.</a:t>
            </a:r>
          </a:p>
          <a:p>
            <a:pPr marL="163592" indent="0">
              <a:buNone/>
            </a:pPr>
            <a:endParaRPr lang="en-US"/>
          </a:p>
          <a:p>
            <a:pPr marL="163592" indent="0">
              <a:buNone/>
            </a:pPr>
            <a:endParaRPr lang="en-US"/>
          </a:p>
        </p:txBody>
      </p:sp>
    </p:spTree>
    <p:extLst>
      <p:ext uri="{BB962C8B-B14F-4D97-AF65-F5344CB8AC3E}">
        <p14:creationId xmlns:p14="http://schemas.microsoft.com/office/powerpoint/2010/main" val="1715657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4699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1637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92" indent="0">
              <a:buNone/>
            </a:pPr>
            <a:r>
              <a:rPr lang="en-US" i="1"/>
              <a:t>This is also referred to as the “90-90-90 plan”</a:t>
            </a:r>
          </a:p>
        </p:txBody>
      </p:sp>
    </p:spTree>
    <p:extLst>
      <p:ext uri="{BB962C8B-B14F-4D97-AF65-F5344CB8AC3E}">
        <p14:creationId xmlns:p14="http://schemas.microsoft.com/office/powerpoint/2010/main" val="215612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10"/>
          </p:nvPr>
        </p:nvSpPr>
        <p:spPr/>
        <p:txBody>
          <a:bodyPr lIns="94229" tIns="47114" rIns="94229" bIns="47114"/>
          <a:lstStyle/>
          <a:p>
            <a:pPr algn="r" defTabSz="942289">
              <a:buClrTx/>
              <a:defRPr/>
            </a:pPr>
            <a:fld id="{45BEE3FC-21D0-5A44-A94D-D4C6FA045CB1}" type="slidenum">
              <a:rPr lang="en-US" sz="1200" kern="1200">
                <a:solidFill>
                  <a:prstClr val="black"/>
                </a:solidFill>
                <a:latin typeface="Calibri" panose="020F0502020204030204"/>
                <a:ea typeface="+mn-ea"/>
                <a:cs typeface="+mn-cs"/>
              </a:rPr>
              <a:pPr algn="r" defTabSz="942289">
                <a:buClrTx/>
                <a:defRPr/>
              </a:pPr>
              <a:t>88</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866104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10"/>
          </p:nvPr>
        </p:nvSpPr>
        <p:spPr/>
        <p:txBody>
          <a:bodyPr lIns="94229" tIns="47114" rIns="94229" bIns="47114"/>
          <a:lstStyle/>
          <a:p>
            <a:pPr algn="r" defTabSz="942289">
              <a:buClrTx/>
              <a:defRPr/>
            </a:pPr>
            <a:fld id="{45BEE3FC-21D0-5A44-A94D-D4C6FA045CB1}" type="slidenum">
              <a:rPr lang="en-US" sz="1200" kern="1200">
                <a:solidFill>
                  <a:prstClr val="black"/>
                </a:solidFill>
                <a:latin typeface="Calibri" panose="020F0502020204030204"/>
                <a:ea typeface="+mn-ea"/>
                <a:cs typeface="+mn-cs"/>
              </a:rPr>
              <a:pPr algn="r" defTabSz="942289">
                <a:buClrTx/>
                <a:defRPr/>
              </a:pPr>
              <a:t>89</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436677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90</a:t>
            </a:fld>
            <a:endParaRPr lang="en-US"/>
          </a:p>
        </p:txBody>
      </p:sp>
    </p:spTree>
    <p:extLst>
      <p:ext uri="{BB962C8B-B14F-4D97-AF65-F5344CB8AC3E}">
        <p14:creationId xmlns:p14="http://schemas.microsoft.com/office/powerpoint/2010/main" val="241896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7</a:t>
            </a:fld>
            <a:endParaRPr lang="en-US"/>
          </a:p>
        </p:txBody>
      </p:sp>
    </p:spTree>
    <p:extLst>
      <p:ext uri="{BB962C8B-B14F-4D97-AF65-F5344CB8AC3E}">
        <p14:creationId xmlns:p14="http://schemas.microsoft.com/office/powerpoint/2010/main" val="14394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8</a:t>
            </a:fld>
            <a:endParaRPr lang="en-US"/>
          </a:p>
        </p:txBody>
      </p:sp>
    </p:spTree>
    <p:extLst>
      <p:ext uri="{BB962C8B-B14F-4D97-AF65-F5344CB8AC3E}">
        <p14:creationId xmlns:p14="http://schemas.microsoft.com/office/powerpoint/2010/main" val="3567862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US Census categories for race (set by OMB):</a:t>
            </a:r>
          </a:p>
          <a:p>
            <a:pPr marL="176679" indent="-176679">
              <a:buFont typeface="Arial" panose="020B0604020202020204" pitchFamily="34" charset="0"/>
              <a:buChar char="•"/>
            </a:pPr>
            <a:r>
              <a:rPr lang="en-US" b="0"/>
              <a:t>White</a:t>
            </a:r>
          </a:p>
          <a:p>
            <a:pPr marL="176679" indent="-176679">
              <a:buFont typeface="Arial" panose="020B0604020202020204" pitchFamily="34" charset="0"/>
              <a:buChar char="•"/>
            </a:pPr>
            <a:r>
              <a:rPr lang="en-US" b="0"/>
              <a:t>Black or African American</a:t>
            </a:r>
          </a:p>
          <a:p>
            <a:pPr marL="176679" indent="-176679">
              <a:buFont typeface="Arial" panose="020B0604020202020204" pitchFamily="34" charset="0"/>
              <a:buChar char="•"/>
            </a:pPr>
            <a:r>
              <a:rPr lang="en-US" b="0"/>
              <a:t>American Indian and Alaska Native</a:t>
            </a:r>
          </a:p>
          <a:p>
            <a:pPr marL="176679" indent="-176679">
              <a:buFont typeface="Arial" panose="020B0604020202020204" pitchFamily="34" charset="0"/>
              <a:buChar char="•"/>
            </a:pPr>
            <a:r>
              <a:rPr lang="en-US" b="0"/>
              <a:t>Asian</a:t>
            </a:r>
          </a:p>
          <a:p>
            <a:pPr marL="176679" indent="-176679">
              <a:buFont typeface="Arial" panose="020B0604020202020204" pitchFamily="34" charset="0"/>
              <a:buChar char="•"/>
            </a:pPr>
            <a:r>
              <a:rPr lang="en-US" b="0"/>
              <a:t>Native Hawaiian and Pacific Islander</a:t>
            </a:r>
          </a:p>
          <a:p>
            <a:pPr marL="176679" indent="-176679">
              <a:buFont typeface="Arial" panose="020B0604020202020204" pitchFamily="34" charset="0"/>
              <a:buChar char="•"/>
            </a:pPr>
            <a:r>
              <a:rPr lang="en-US" b="0"/>
              <a:t>Two or more races</a:t>
            </a:r>
          </a:p>
          <a:p>
            <a:pPr marL="176679" indent="-176679">
              <a:buFont typeface="Arial" panose="020B0604020202020204" pitchFamily="34" charset="0"/>
              <a:buChar char="•"/>
            </a:pPr>
            <a:endParaRPr lang="en-US" b="0"/>
          </a:p>
          <a:p>
            <a:pPr marL="0" indent="0">
              <a:buNone/>
            </a:pPr>
            <a:r>
              <a:rPr lang="en-US" b="0"/>
              <a:t>US Census Categories for ethnicity</a:t>
            </a:r>
          </a:p>
          <a:p>
            <a:pPr marL="176679" indent="-176679">
              <a:buFont typeface="Arial" panose="020B0604020202020204" pitchFamily="34" charset="0"/>
              <a:buChar char="•"/>
            </a:pPr>
            <a:r>
              <a:rPr lang="en-US" b="0"/>
              <a:t>Hispanic or Latino</a:t>
            </a:r>
          </a:p>
          <a:p>
            <a:pPr marL="176679" indent="-176679">
              <a:buFont typeface="Arial" panose="020B0604020202020204" pitchFamily="34" charset="0"/>
              <a:buChar char="•"/>
            </a:pPr>
            <a:r>
              <a:rPr lang="en-US" b="0"/>
              <a:t>Not-Hispanic or Latino</a:t>
            </a:r>
          </a:p>
        </p:txBody>
      </p:sp>
      <p:sp>
        <p:nvSpPr>
          <p:cNvPr id="4" name="Slide Number Placeholder 3"/>
          <p:cNvSpPr>
            <a:spLocks noGrp="1"/>
          </p:cNvSpPr>
          <p:nvPr>
            <p:ph type="sldNum" sz="quarter" idx="10"/>
          </p:nvPr>
        </p:nvSpPr>
        <p:spPr/>
        <p:txBody>
          <a:bodyPr lIns="94229" tIns="47114" rIns="94229" bIns="47114"/>
          <a:lstStyle/>
          <a:p>
            <a:fld id="{45BEE3FC-21D0-5A44-A94D-D4C6FA045CB1}" type="slidenum">
              <a:rPr lang="en-US" smtClean="0"/>
              <a:t>10</a:t>
            </a:fld>
            <a:endParaRPr lang="en-US"/>
          </a:p>
        </p:txBody>
      </p:sp>
    </p:spTree>
    <p:extLst>
      <p:ext uri="{BB962C8B-B14F-4D97-AF65-F5344CB8AC3E}">
        <p14:creationId xmlns:p14="http://schemas.microsoft.com/office/powerpoint/2010/main" val="63237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49478" y="695324"/>
            <a:ext cx="4757850" cy="532200"/>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3200"/>
              <a:buNone/>
              <a:defRPr sz="1350" b="0" i="0" u="none" strike="noStrike" cap="none">
                <a:solidFill>
                  <a:schemeClr val="dk2"/>
                </a:solidFill>
              </a:defRPr>
            </a:lvl2pPr>
            <a:lvl3pPr marR="0" lvl="2" algn="l" rtl="0">
              <a:lnSpc>
                <a:spcPct val="100000"/>
              </a:lnSpc>
              <a:spcBef>
                <a:spcPts val="0"/>
              </a:spcBef>
              <a:spcAft>
                <a:spcPts val="0"/>
              </a:spcAft>
              <a:buSzPts val="3200"/>
              <a:buNone/>
              <a:defRPr sz="1350" b="0" i="0" u="none" strike="noStrike" cap="none">
                <a:solidFill>
                  <a:schemeClr val="dk2"/>
                </a:solidFill>
              </a:defRPr>
            </a:lvl3pPr>
            <a:lvl4pPr marR="0" lvl="3" algn="l" rtl="0">
              <a:lnSpc>
                <a:spcPct val="100000"/>
              </a:lnSpc>
              <a:spcBef>
                <a:spcPts val="0"/>
              </a:spcBef>
              <a:spcAft>
                <a:spcPts val="0"/>
              </a:spcAft>
              <a:buSzPts val="3200"/>
              <a:buNone/>
              <a:defRPr sz="1350" b="0" i="0" u="none" strike="noStrike" cap="none">
                <a:solidFill>
                  <a:schemeClr val="dk2"/>
                </a:solidFill>
              </a:defRPr>
            </a:lvl4pPr>
            <a:lvl5pPr marR="0" lvl="4" algn="l" rtl="0">
              <a:lnSpc>
                <a:spcPct val="100000"/>
              </a:lnSpc>
              <a:spcBef>
                <a:spcPts val="0"/>
              </a:spcBef>
              <a:spcAft>
                <a:spcPts val="0"/>
              </a:spcAft>
              <a:buSzPts val="3200"/>
              <a:buNone/>
              <a:defRPr sz="1350" b="0" i="0" u="none" strike="noStrike" cap="none">
                <a:solidFill>
                  <a:schemeClr val="dk2"/>
                </a:solidFill>
              </a:defRPr>
            </a:lvl5pPr>
            <a:lvl6pPr marR="0" lvl="5" algn="l" rtl="0">
              <a:lnSpc>
                <a:spcPct val="100000"/>
              </a:lnSpc>
              <a:spcBef>
                <a:spcPts val="0"/>
              </a:spcBef>
              <a:spcAft>
                <a:spcPts val="0"/>
              </a:spcAft>
              <a:buSzPts val="3200"/>
              <a:buNone/>
              <a:defRPr sz="1350" b="0" i="0" u="none" strike="noStrike" cap="none">
                <a:solidFill>
                  <a:schemeClr val="dk2"/>
                </a:solidFill>
              </a:defRPr>
            </a:lvl6pPr>
            <a:lvl7pPr marR="0" lvl="6" algn="l" rtl="0">
              <a:lnSpc>
                <a:spcPct val="100000"/>
              </a:lnSpc>
              <a:spcBef>
                <a:spcPts val="0"/>
              </a:spcBef>
              <a:spcAft>
                <a:spcPts val="0"/>
              </a:spcAft>
              <a:buSzPts val="3200"/>
              <a:buNone/>
              <a:defRPr sz="1350" b="0" i="0" u="none" strike="noStrike" cap="none">
                <a:solidFill>
                  <a:schemeClr val="dk2"/>
                </a:solidFill>
              </a:defRPr>
            </a:lvl7pPr>
            <a:lvl8pPr marR="0" lvl="7" algn="l" rtl="0">
              <a:lnSpc>
                <a:spcPct val="100000"/>
              </a:lnSpc>
              <a:spcBef>
                <a:spcPts val="0"/>
              </a:spcBef>
              <a:spcAft>
                <a:spcPts val="0"/>
              </a:spcAft>
              <a:buSzPts val="3200"/>
              <a:buNone/>
              <a:defRPr sz="1350" b="0" i="0" u="none" strike="noStrike" cap="none">
                <a:solidFill>
                  <a:schemeClr val="dk2"/>
                </a:solidFill>
              </a:defRPr>
            </a:lvl8pPr>
            <a:lvl9pPr marR="0" lvl="8" algn="l" rtl="0">
              <a:lnSpc>
                <a:spcPct val="100000"/>
              </a:lnSpc>
              <a:spcBef>
                <a:spcPts val="0"/>
              </a:spcBef>
              <a:spcAft>
                <a:spcPts val="0"/>
              </a:spcAft>
              <a:buSzPts val="3200"/>
              <a:buNone/>
              <a:defRPr sz="1350" b="0" i="0" u="none" strike="noStrike" cap="none">
                <a:solidFill>
                  <a:schemeClr val="dk2"/>
                </a:solidFill>
              </a:defRPr>
            </a:lvl9pPr>
          </a:lstStyle>
          <a:p>
            <a:endParaRPr/>
          </a:p>
        </p:txBody>
      </p:sp>
      <p:sp>
        <p:nvSpPr>
          <p:cNvPr id="52" name="Google Shape;52;p13"/>
          <p:cNvSpPr txBox="1">
            <a:spLocks noGrp="1"/>
          </p:cNvSpPr>
          <p:nvPr>
            <p:ph type="body" idx="1"/>
          </p:nvPr>
        </p:nvSpPr>
        <p:spPr>
          <a:xfrm>
            <a:off x="648287" y="1866900"/>
            <a:ext cx="4758975" cy="2648100"/>
          </a:xfrm>
          <a:prstGeom prst="rect">
            <a:avLst/>
          </a:prstGeom>
          <a:noFill/>
          <a:ln>
            <a:noFill/>
          </a:ln>
        </p:spPr>
        <p:txBody>
          <a:bodyPr spcFirstLastPara="1" wrap="square" lIns="91425" tIns="91425" rIns="91425" bIns="91425" anchor="t" anchorCtr="0">
            <a:normAutofit/>
          </a:bodyPr>
          <a:lstStyle>
            <a:lvl1pPr marL="342900" marR="0" lvl="0" indent="-240030" algn="l" rtl="0">
              <a:lnSpc>
                <a:spcPct val="115000"/>
              </a:lnSpc>
              <a:spcBef>
                <a:spcPts val="750"/>
              </a:spcBef>
              <a:spcAft>
                <a:spcPts val="0"/>
              </a:spcAft>
              <a:buClr>
                <a:schemeClr val="accent1"/>
              </a:buClr>
              <a:buSzPts val="1440"/>
              <a:buFont typeface="Noto Sans Symbols"/>
              <a:buChar char="▶"/>
              <a:defRPr sz="1350" b="0" i="0" u="none" strike="noStrike" cap="none">
                <a:solidFill>
                  <a:srgbClr val="3F3F3F"/>
                </a:solidFill>
                <a:latin typeface="Arial"/>
                <a:ea typeface="Arial"/>
                <a:cs typeface="Arial"/>
                <a:sym typeface="Arial"/>
              </a:defRPr>
            </a:lvl1pPr>
            <a:lvl2pPr marL="685800" marR="0" lvl="1" indent="-232410" algn="l" rtl="0">
              <a:lnSpc>
                <a:spcPct val="115000"/>
              </a:lnSpc>
              <a:spcBef>
                <a:spcPts val="750"/>
              </a:spcBef>
              <a:spcAft>
                <a:spcPts val="0"/>
              </a:spcAft>
              <a:buClr>
                <a:schemeClr val="accent1"/>
              </a:buClr>
              <a:buSzPts val="1280"/>
              <a:buFont typeface="Noto Sans Symbols"/>
              <a:buChar char="▶"/>
              <a:defRPr sz="1200" b="0" i="0" u="none" strike="noStrike" cap="none">
                <a:solidFill>
                  <a:srgbClr val="3F3F3F"/>
                </a:solidFill>
                <a:latin typeface="Arial"/>
                <a:ea typeface="Arial"/>
                <a:cs typeface="Arial"/>
                <a:sym typeface="Arial"/>
              </a:defRPr>
            </a:lvl2pPr>
            <a:lvl3pPr marL="1028700" marR="0" lvl="2" indent="-224789" algn="l" rtl="0">
              <a:lnSpc>
                <a:spcPct val="115000"/>
              </a:lnSpc>
              <a:spcBef>
                <a:spcPts val="750"/>
              </a:spcBef>
              <a:spcAft>
                <a:spcPts val="0"/>
              </a:spcAft>
              <a:buClr>
                <a:schemeClr val="accent1"/>
              </a:buClr>
              <a:buSzPts val="1120"/>
              <a:buFont typeface="Noto Sans Symbols"/>
              <a:buChar char="▶"/>
              <a:defRPr sz="1050" b="0" i="0" u="none" strike="noStrike" cap="none">
                <a:solidFill>
                  <a:srgbClr val="3F3F3F"/>
                </a:solidFill>
                <a:latin typeface="Arial"/>
                <a:ea typeface="Arial"/>
                <a:cs typeface="Arial"/>
                <a:sym typeface="Arial"/>
              </a:defRPr>
            </a:lvl3pPr>
            <a:lvl4pPr marL="1371600" marR="0" lvl="3" indent="-217170" algn="l" rtl="0">
              <a:lnSpc>
                <a:spcPct val="115000"/>
              </a:lnSpc>
              <a:spcBef>
                <a:spcPts val="750"/>
              </a:spcBef>
              <a:spcAft>
                <a:spcPts val="0"/>
              </a:spcAft>
              <a:buClr>
                <a:schemeClr val="accent1"/>
              </a:buClr>
              <a:buSzPts val="960"/>
              <a:buFont typeface="Noto Sans Symbols"/>
              <a:buChar char="▶"/>
              <a:defRPr sz="900" b="0" i="0" u="none" strike="noStrike" cap="none">
                <a:solidFill>
                  <a:srgbClr val="3F3F3F"/>
                </a:solidFill>
                <a:latin typeface="Arial"/>
                <a:ea typeface="Arial"/>
                <a:cs typeface="Arial"/>
                <a:sym typeface="Arial"/>
              </a:defRPr>
            </a:lvl4pPr>
            <a:lvl5pPr marL="1714500" marR="0" lvl="4" indent="-217170" algn="l" rtl="0">
              <a:lnSpc>
                <a:spcPct val="115000"/>
              </a:lnSpc>
              <a:spcBef>
                <a:spcPts val="750"/>
              </a:spcBef>
              <a:spcAft>
                <a:spcPts val="0"/>
              </a:spcAft>
              <a:buClr>
                <a:schemeClr val="accent1"/>
              </a:buClr>
              <a:buSzPts val="960"/>
              <a:buFont typeface="Noto Sans Symbols"/>
              <a:buChar char="▶"/>
              <a:defRPr sz="900" b="0" i="0" u="none" strike="noStrike" cap="none">
                <a:solidFill>
                  <a:srgbClr val="3F3F3F"/>
                </a:solidFill>
                <a:latin typeface="Arial"/>
                <a:ea typeface="Arial"/>
                <a:cs typeface="Arial"/>
                <a:sym typeface="Arial"/>
              </a:defRPr>
            </a:lvl5pPr>
            <a:lvl6pPr marL="2057400" marR="0" lvl="5" indent="-217170" algn="l" rtl="0">
              <a:lnSpc>
                <a:spcPct val="115000"/>
              </a:lnSpc>
              <a:spcBef>
                <a:spcPts val="750"/>
              </a:spcBef>
              <a:spcAft>
                <a:spcPts val="0"/>
              </a:spcAft>
              <a:buClr>
                <a:schemeClr val="accent1"/>
              </a:buClr>
              <a:buSzPts val="960"/>
              <a:buFont typeface="Noto Sans Symbols"/>
              <a:buChar char="▶"/>
              <a:defRPr sz="900" b="0" i="0" u="none" strike="noStrike" cap="none">
                <a:solidFill>
                  <a:srgbClr val="3F3F3F"/>
                </a:solidFill>
                <a:latin typeface="Arial"/>
                <a:ea typeface="Arial"/>
                <a:cs typeface="Arial"/>
                <a:sym typeface="Arial"/>
              </a:defRPr>
            </a:lvl6pPr>
            <a:lvl7pPr marL="2400300" marR="0" lvl="6" indent="-217170" algn="l" rtl="0">
              <a:lnSpc>
                <a:spcPct val="115000"/>
              </a:lnSpc>
              <a:spcBef>
                <a:spcPts val="750"/>
              </a:spcBef>
              <a:spcAft>
                <a:spcPts val="0"/>
              </a:spcAft>
              <a:buClr>
                <a:schemeClr val="accent1"/>
              </a:buClr>
              <a:buSzPts val="960"/>
              <a:buFont typeface="Noto Sans Symbols"/>
              <a:buChar char="▶"/>
              <a:defRPr sz="900" b="0" i="0" u="none" strike="noStrike" cap="none">
                <a:solidFill>
                  <a:srgbClr val="3F3F3F"/>
                </a:solidFill>
                <a:latin typeface="Arial"/>
                <a:ea typeface="Arial"/>
                <a:cs typeface="Arial"/>
                <a:sym typeface="Arial"/>
              </a:defRPr>
            </a:lvl7pPr>
            <a:lvl8pPr marL="2743200" marR="0" lvl="7" indent="-217169" algn="l" rtl="0">
              <a:lnSpc>
                <a:spcPct val="115000"/>
              </a:lnSpc>
              <a:spcBef>
                <a:spcPts val="750"/>
              </a:spcBef>
              <a:spcAft>
                <a:spcPts val="0"/>
              </a:spcAft>
              <a:buClr>
                <a:schemeClr val="accent1"/>
              </a:buClr>
              <a:buSzPts val="960"/>
              <a:buFont typeface="Noto Sans Symbols"/>
              <a:buChar char="▶"/>
              <a:defRPr sz="900" b="0" i="0" u="none" strike="noStrike" cap="none">
                <a:solidFill>
                  <a:srgbClr val="3F3F3F"/>
                </a:solidFill>
                <a:latin typeface="Arial"/>
                <a:ea typeface="Arial"/>
                <a:cs typeface="Arial"/>
                <a:sym typeface="Arial"/>
              </a:defRPr>
            </a:lvl8pPr>
            <a:lvl9pPr marL="3086100" marR="0" lvl="8" indent="-217169" algn="l" rtl="0">
              <a:lnSpc>
                <a:spcPct val="115000"/>
              </a:lnSpc>
              <a:spcBef>
                <a:spcPts val="750"/>
              </a:spcBef>
              <a:spcAft>
                <a:spcPts val="0"/>
              </a:spcAft>
              <a:buClr>
                <a:schemeClr val="accent1"/>
              </a:buClr>
              <a:buSzPts val="960"/>
              <a:buFont typeface="Noto Sans Symbols"/>
              <a:buChar char="▶"/>
              <a:defRPr sz="900" b="0" i="0" u="none" strike="noStrike" cap="none">
                <a:solidFill>
                  <a:srgbClr val="3F3F3F"/>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5680832" y="4774124"/>
            <a:ext cx="742950" cy="1716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rgbClr val="000000"/>
              </a:buClr>
              <a:buSzPts val="1400"/>
              <a:buFont typeface="Arial"/>
              <a:buNone/>
              <a:defRPr sz="675"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43132" y="4774123"/>
            <a:ext cx="2894850" cy="171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675"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5758962" y="221798"/>
            <a:ext cx="593550" cy="575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2800"/>
              <a:buFont typeface="Arial"/>
              <a:buNone/>
              <a:defRPr sz="2100"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4838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571500" y="3429000"/>
            <a:ext cx="5086350" cy="120015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rgbClr val="262626"/>
              </a:buClr>
              <a:buSzPts val="5400"/>
              <a:buFont typeface="Impact"/>
              <a:buNone/>
              <a:defRPr sz="3038" b="0" i="0" u="none" strike="noStrike" cap="none">
                <a:solidFill>
                  <a:srgbClr val="262626"/>
                </a:solidFill>
                <a:latin typeface="Impact"/>
                <a:ea typeface="Impact"/>
                <a:cs typeface="Impact"/>
                <a:sym typeface="Impact"/>
              </a:defRPr>
            </a:lvl1pPr>
            <a:lvl2pPr marR="0" lvl="1" algn="l" rtl="0">
              <a:spcBef>
                <a:spcPts val="0"/>
              </a:spcBef>
              <a:spcAft>
                <a:spcPts val="0"/>
              </a:spcAft>
              <a:buSzPts val="3000"/>
              <a:buNone/>
              <a:defRPr sz="1013" b="0" i="0" u="none" strike="noStrike" cap="none">
                <a:solidFill>
                  <a:schemeClr val="dk2"/>
                </a:solidFill>
              </a:defRPr>
            </a:lvl2pPr>
            <a:lvl3pPr marR="0" lvl="2" algn="l" rtl="0">
              <a:spcBef>
                <a:spcPts val="0"/>
              </a:spcBef>
              <a:spcAft>
                <a:spcPts val="0"/>
              </a:spcAft>
              <a:buSzPts val="3000"/>
              <a:buNone/>
              <a:defRPr sz="1013" b="0" i="0" u="none" strike="noStrike" cap="none">
                <a:solidFill>
                  <a:schemeClr val="dk2"/>
                </a:solidFill>
              </a:defRPr>
            </a:lvl3pPr>
            <a:lvl4pPr marR="0" lvl="3" algn="l" rtl="0">
              <a:spcBef>
                <a:spcPts val="0"/>
              </a:spcBef>
              <a:spcAft>
                <a:spcPts val="0"/>
              </a:spcAft>
              <a:buSzPts val="3000"/>
              <a:buNone/>
              <a:defRPr sz="1013" b="0" i="0" u="none" strike="noStrike" cap="none">
                <a:solidFill>
                  <a:schemeClr val="dk2"/>
                </a:solidFill>
              </a:defRPr>
            </a:lvl4pPr>
            <a:lvl5pPr marR="0" lvl="4" algn="l" rtl="0">
              <a:spcBef>
                <a:spcPts val="0"/>
              </a:spcBef>
              <a:spcAft>
                <a:spcPts val="0"/>
              </a:spcAft>
              <a:buSzPts val="3000"/>
              <a:buNone/>
              <a:defRPr sz="1013" b="0" i="0" u="none" strike="noStrike" cap="none">
                <a:solidFill>
                  <a:schemeClr val="dk2"/>
                </a:solidFill>
              </a:defRPr>
            </a:lvl5pPr>
            <a:lvl6pPr marR="0" lvl="5" algn="l" rtl="0">
              <a:spcBef>
                <a:spcPts val="0"/>
              </a:spcBef>
              <a:spcAft>
                <a:spcPts val="0"/>
              </a:spcAft>
              <a:buSzPts val="3000"/>
              <a:buNone/>
              <a:defRPr sz="1013" b="0" i="0" u="none" strike="noStrike" cap="none">
                <a:solidFill>
                  <a:schemeClr val="dk2"/>
                </a:solidFill>
              </a:defRPr>
            </a:lvl6pPr>
            <a:lvl7pPr marR="0" lvl="6" algn="l" rtl="0">
              <a:spcBef>
                <a:spcPts val="0"/>
              </a:spcBef>
              <a:spcAft>
                <a:spcPts val="0"/>
              </a:spcAft>
              <a:buSzPts val="3000"/>
              <a:buNone/>
              <a:defRPr sz="1013" b="0" i="0" u="none" strike="noStrike" cap="none">
                <a:solidFill>
                  <a:schemeClr val="dk2"/>
                </a:solidFill>
              </a:defRPr>
            </a:lvl7pPr>
            <a:lvl8pPr marR="0" lvl="7" algn="l" rtl="0">
              <a:spcBef>
                <a:spcPts val="0"/>
              </a:spcBef>
              <a:spcAft>
                <a:spcPts val="0"/>
              </a:spcAft>
              <a:buSzPts val="3000"/>
              <a:buNone/>
              <a:defRPr sz="1013" b="0" i="0" u="none" strike="noStrike" cap="none">
                <a:solidFill>
                  <a:schemeClr val="dk2"/>
                </a:solidFill>
              </a:defRPr>
            </a:lvl8pPr>
            <a:lvl9pPr marR="0" lvl="8" algn="l" rtl="0">
              <a:spcBef>
                <a:spcPts val="0"/>
              </a:spcBef>
              <a:spcAft>
                <a:spcPts val="0"/>
              </a:spcAft>
              <a:buSzPts val="3000"/>
              <a:buNone/>
              <a:defRPr sz="1013" b="0" i="0" u="none" strike="noStrike" cap="none">
                <a:solidFill>
                  <a:schemeClr val="dk2"/>
                </a:solidFill>
              </a:defRPr>
            </a:lvl9pPr>
          </a:lstStyle>
          <a:p>
            <a:endParaRPr/>
          </a:p>
        </p:txBody>
      </p:sp>
      <p:sp>
        <p:nvSpPr>
          <p:cNvPr id="91" name="Google Shape;91;p15"/>
          <p:cNvSpPr txBox="1">
            <a:spLocks noGrp="1"/>
          </p:cNvSpPr>
          <p:nvPr>
            <p:ph type="body" idx="1"/>
          </p:nvPr>
        </p:nvSpPr>
        <p:spPr>
          <a:xfrm>
            <a:off x="571500" y="457201"/>
            <a:ext cx="2743200" cy="2825550"/>
          </a:xfrm>
          <a:prstGeom prst="rect">
            <a:avLst/>
          </a:prstGeom>
          <a:noFill/>
          <a:ln>
            <a:noFill/>
          </a:ln>
        </p:spPr>
        <p:txBody>
          <a:bodyPr spcFirstLastPara="1" wrap="square" lIns="91425" tIns="91425" rIns="91425" bIns="91425" anchor="ctr" anchorCtr="0">
            <a:noAutofit/>
          </a:bodyPr>
          <a:lstStyle>
            <a:lvl1pPr marL="257175" marR="0" lvl="0" indent="-228600" algn="l" rtl="0">
              <a:spcBef>
                <a:spcPts val="315"/>
              </a:spcBef>
              <a:spcAft>
                <a:spcPts val="0"/>
              </a:spcAft>
              <a:buClr>
                <a:schemeClr val="accent1"/>
              </a:buClr>
              <a:buSzPts val="2800"/>
              <a:buFont typeface="Arial"/>
              <a:buChar char="•"/>
              <a:defRPr sz="1575" b="0" i="0" u="none" strike="noStrike" cap="none">
                <a:solidFill>
                  <a:schemeClr val="dk2"/>
                </a:solidFill>
                <a:latin typeface="Times New Roman"/>
                <a:ea typeface="Times New Roman"/>
                <a:cs typeface="Times New Roman"/>
                <a:sym typeface="Times New Roman"/>
              </a:defRPr>
            </a:lvl1pPr>
            <a:lvl2pPr marL="514350" marR="0" lvl="1" indent="-214313" algn="l" rtl="0">
              <a:spcBef>
                <a:spcPts val="900"/>
              </a:spcBef>
              <a:spcAft>
                <a:spcPts val="0"/>
              </a:spcAft>
              <a:buClr>
                <a:schemeClr val="accent1"/>
              </a:buClr>
              <a:buSzPts val="2400"/>
              <a:buFont typeface="Arial"/>
              <a:buChar char="•"/>
              <a:defRPr sz="1350" b="0" i="0" u="none" strike="noStrike" cap="none">
                <a:solidFill>
                  <a:schemeClr val="dk2"/>
                </a:solidFill>
                <a:latin typeface="Times New Roman"/>
                <a:ea typeface="Times New Roman"/>
                <a:cs typeface="Times New Roman"/>
                <a:sym typeface="Times New Roman"/>
              </a:defRPr>
            </a:lvl2pPr>
            <a:lvl3pPr marL="771525" marR="0" lvl="2" indent="-200025" algn="l" rtl="0">
              <a:spcBef>
                <a:spcPts val="900"/>
              </a:spcBef>
              <a:spcAft>
                <a:spcPts val="0"/>
              </a:spcAft>
              <a:buClr>
                <a:schemeClr val="accent1"/>
              </a:buClr>
              <a:buSzPts val="2000"/>
              <a:buFont typeface="Arial"/>
              <a:buChar char="•"/>
              <a:defRPr sz="1125" b="0" i="0" u="none" strike="noStrike" cap="none">
                <a:solidFill>
                  <a:schemeClr val="dk2"/>
                </a:solidFill>
                <a:latin typeface="Times New Roman"/>
                <a:ea typeface="Times New Roman"/>
                <a:cs typeface="Times New Roman"/>
                <a:sym typeface="Times New Roman"/>
              </a:defRPr>
            </a:lvl3pPr>
            <a:lvl4pPr marL="1028700" marR="0" lvl="3"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4pPr>
            <a:lvl5pPr marL="1285875" marR="0" lvl="4"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5pPr>
            <a:lvl6pPr marL="1543050" marR="0" lvl="5"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6pPr>
            <a:lvl7pPr marL="1800225" marR="0" lvl="6"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7pPr>
            <a:lvl8pPr marL="2057400" marR="0" lvl="7"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8pPr>
            <a:lvl9pPr marL="2314575" marR="0" lvl="8" indent="-192881" algn="l" rtl="0">
              <a:spcBef>
                <a:spcPts val="900"/>
              </a:spcBef>
              <a:spcAft>
                <a:spcPts val="90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9pPr>
          </a:lstStyle>
          <a:p>
            <a:endParaRPr/>
          </a:p>
        </p:txBody>
      </p:sp>
      <p:sp>
        <p:nvSpPr>
          <p:cNvPr id="92" name="Google Shape;92;p15"/>
          <p:cNvSpPr txBox="1">
            <a:spLocks noGrp="1"/>
          </p:cNvSpPr>
          <p:nvPr>
            <p:ph type="body" idx="2"/>
          </p:nvPr>
        </p:nvSpPr>
        <p:spPr>
          <a:xfrm>
            <a:off x="3486150" y="457201"/>
            <a:ext cx="2743200" cy="2825550"/>
          </a:xfrm>
          <a:prstGeom prst="rect">
            <a:avLst/>
          </a:prstGeom>
          <a:noFill/>
          <a:ln>
            <a:noFill/>
          </a:ln>
        </p:spPr>
        <p:txBody>
          <a:bodyPr spcFirstLastPara="1" wrap="square" lIns="91425" tIns="91425" rIns="91425" bIns="91425" anchor="ctr" anchorCtr="0">
            <a:noAutofit/>
          </a:bodyPr>
          <a:lstStyle>
            <a:lvl1pPr marL="257175" marR="0" lvl="0" indent="-228600" algn="l" rtl="0">
              <a:spcBef>
                <a:spcPts val="315"/>
              </a:spcBef>
              <a:spcAft>
                <a:spcPts val="0"/>
              </a:spcAft>
              <a:buClr>
                <a:schemeClr val="accent1"/>
              </a:buClr>
              <a:buSzPts val="2800"/>
              <a:buFont typeface="Arial"/>
              <a:buChar char="•"/>
              <a:defRPr sz="1575" b="0" i="0" u="none" strike="noStrike" cap="none">
                <a:solidFill>
                  <a:schemeClr val="dk2"/>
                </a:solidFill>
                <a:latin typeface="Times New Roman"/>
                <a:ea typeface="Times New Roman"/>
                <a:cs typeface="Times New Roman"/>
                <a:sym typeface="Times New Roman"/>
              </a:defRPr>
            </a:lvl1pPr>
            <a:lvl2pPr marL="514350" marR="0" lvl="1" indent="-214313" algn="l" rtl="0">
              <a:spcBef>
                <a:spcPts val="900"/>
              </a:spcBef>
              <a:spcAft>
                <a:spcPts val="0"/>
              </a:spcAft>
              <a:buClr>
                <a:schemeClr val="accent1"/>
              </a:buClr>
              <a:buSzPts val="2400"/>
              <a:buFont typeface="Arial"/>
              <a:buChar char="•"/>
              <a:defRPr sz="1350" b="0" i="0" u="none" strike="noStrike" cap="none">
                <a:solidFill>
                  <a:schemeClr val="dk2"/>
                </a:solidFill>
                <a:latin typeface="Times New Roman"/>
                <a:ea typeface="Times New Roman"/>
                <a:cs typeface="Times New Roman"/>
                <a:sym typeface="Times New Roman"/>
              </a:defRPr>
            </a:lvl2pPr>
            <a:lvl3pPr marL="771525" marR="0" lvl="2" indent="-200025" algn="l" rtl="0">
              <a:spcBef>
                <a:spcPts val="900"/>
              </a:spcBef>
              <a:spcAft>
                <a:spcPts val="0"/>
              </a:spcAft>
              <a:buClr>
                <a:schemeClr val="accent1"/>
              </a:buClr>
              <a:buSzPts val="2000"/>
              <a:buFont typeface="Arial"/>
              <a:buChar char="•"/>
              <a:defRPr sz="1125" b="0" i="0" u="none" strike="noStrike" cap="none">
                <a:solidFill>
                  <a:schemeClr val="dk2"/>
                </a:solidFill>
                <a:latin typeface="Times New Roman"/>
                <a:ea typeface="Times New Roman"/>
                <a:cs typeface="Times New Roman"/>
                <a:sym typeface="Times New Roman"/>
              </a:defRPr>
            </a:lvl3pPr>
            <a:lvl4pPr marL="1028700" marR="0" lvl="3"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4pPr>
            <a:lvl5pPr marL="1285875" marR="0" lvl="4"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5pPr>
            <a:lvl6pPr marL="1543050" marR="0" lvl="5"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6pPr>
            <a:lvl7pPr marL="1800225" marR="0" lvl="6"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7pPr>
            <a:lvl8pPr marL="2057400" marR="0" lvl="7"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8pPr>
            <a:lvl9pPr marL="2314575" marR="0" lvl="8" indent="-192881" algn="l" rtl="0">
              <a:spcBef>
                <a:spcPts val="900"/>
              </a:spcBef>
              <a:spcAft>
                <a:spcPts val="90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9pPr>
          </a:lstStyle>
          <a:p>
            <a:endParaRPr/>
          </a:p>
        </p:txBody>
      </p:sp>
      <p:sp>
        <p:nvSpPr>
          <p:cNvPr id="93" name="Google Shape;93;p15"/>
          <p:cNvSpPr txBox="1">
            <a:spLocks noGrp="1"/>
          </p:cNvSpPr>
          <p:nvPr>
            <p:ph type="dt" idx="10"/>
          </p:nvPr>
        </p:nvSpPr>
        <p:spPr>
          <a:xfrm>
            <a:off x="4686300" y="4656583"/>
            <a:ext cx="1600200" cy="273825"/>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675" b="1">
                <a:solidFill>
                  <a:srgbClr val="444444"/>
                </a:solidFill>
                <a:latin typeface="Times New Roman"/>
                <a:ea typeface="Times New Roman"/>
                <a:cs typeface="Times New Roman"/>
                <a:sym typeface="Times New Roman"/>
              </a:defRPr>
            </a:lvl1pPr>
            <a:lvl2pPr marR="0" lvl="1"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9pPr>
          </a:lstStyle>
          <a:p>
            <a:endParaRPr/>
          </a:p>
        </p:txBody>
      </p:sp>
      <p:sp>
        <p:nvSpPr>
          <p:cNvPr id="94" name="Google Shape;94;p15"/>
          <p:cNvSpPr txBox="1">
            <a:spLocks noGrp="1"/>
          </p:cNvSpPr>
          <p:nvPr>
            <p:ph type="ftr" idx="11"/>
          </p:nvPr>
        </p:nvSpPr>
        <p:spPr>
          <a:xfrm>
            <a:off x="571499" y="4656583"/>
            <a:ext cx="3655350" cy="2738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675" b="1">
                <a:solidFill>
                  <a:srgbClr val="444444"/>
                </a:solidFill>
                <a:latin typeface="Times New Roman"/>
                <a:ea typeface="Times New Roman"/>
                <a:cs typeface="Times New Roman"/>
                <a:sym typeface="Times New Roman"/>
              </a:defRPr>
            </a:lvl1pPr>
            <a:lvl2pPr marR="0" lvl="1"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9pPr>
          </a:lstStyle>
          <a:p>
            <a:endParaRPr/>
          </a:p>
        </p:txBody>
      </p:sp>
      <p:sp>
        <p:nvSpPr>
          <p:cNvPr id="95" name="Google Shape;95;p15"/>
          <p:cNvSpPr txBox="1">
            <a:spLocks noGrp="1"/>
          </p:cNvSpPr>
          <p:nvPr>
            <p:ph type="sldNum" idx="12"/>
          </p:nvPr>
        </p:nvSpPr>
        <p:spPr>
          <a:xfrm>
            <a:off x="5715000" y="4265677"/>
            <a:ext cx="571500" cy="273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a:solidFill>
                  <a:srgbClr val="262626"/>
                </a:solidFill>
                <a:latin typeface="Impact"/>
                <a:ea typeface="Impact"/>
                <a:cs typeface="Impact"/>
                <a:sym typeface="Impact"/>
              </a:defRPr>
            </a:lvl1pPr>
            <a:lvl2pPr marL="0" marR="0" lvl="1" indent="0" algn="r" rtl="0">
              <a:spcBef>
                <a:spcPts val="0"/>
              </a:spcBef>
              <a:buNone/>
              <a:defRPr sz="1350">
                <a:solidFill>
                  <a:srgbClr val="262626"/>
                </a:solidFill>
                <a:latin typeface="Impact"/>
                <a:ea typeface="Impact"/>
                <a:cs typeface="Impact"/>
                <a:sym typeface="Impact"/>
              </a:defRPr>
            </a:lvl2pPr>
            <a:lvl3pPr marL="0" marR="0" lvl="2" indent="0" algn="r" rtl="0">
              <a:spcBef>
                <a:spcPts val="0"/>
              </a:spcBef>
              <a:buNone/>
              <a:defRPr sz="1350">
                <a:solidFill>
                  <a:srgbClr val="262626"/>
                </a:solidFill>
                <a:latin typeface="Impact"/>
                <a:ea typeface="Impact"/>
                <a:cs typeface="Impact"/>
                <a:sym typeface="Impact"/>
              </a:defRPr>
            </a:lvl3pPr>
            <a:lvl4pPr marL="0" marR="0" lvl="3" indent="0" algn="r" rtl="0">
              <a:spcBef>
                <a:spcPts val="0"/>
              </a:spcBef>
              <a:buNone/>
              <a:defRPr sz="1350">
                <a:solidFill>
                  <a:srgbClr val="262626"/>
                </a:solidFill>
                <a:latin typeface="Impact"/>
                <a:ea typeface="Impact"/>
                <a:cs typeface="Impact"/>
                <a:sym typeface="Impact"/>
              </a:defRPr>
            </a:lvl4pPr>
            <a:lvl5pPr marL="0" marR="0" lvl="4" indent="0" algn="r" rtl="0">
              <a:spcBef>
                <a:spcPts val="0"/>
              </a:spcBef>
              <a:buNone/>
              <a:defRPr sz="1350">
                <a:solidFill>
                  <a:srgbClr val="262626"/>
                </a:solidFill>
                <a:latin typeface="Impact"/>
                <a:ea typeface="Impact"/>
                <a:cs typeface="Impact"/>
                <a:sym typeface="Impact"/>
              </a:defRPr>
            </a:lvl5pPr>
            <a:lvl6pPr marL="0" marR="0" lvl="5" indent="0" algn="r" rtl="0">
              <a:spcBef>
                <a:spcPts val="0"/>
              </a:spcBef>
              <a:buNone/>
              <a:defRPr sz="1350">
                <a:solidFill>
                  <a:srgbClr val="262626"/>
                </a:solidFill>
                <a:latin typeface="Impact"/>
                <a:ea typeface="Impact"/>
                <a:cs typeface="Impact"/>
                <a:sym typeface="Impact"/>
              </a:defRPr>
            </a:lvl6pPr>
            <a:lvl7pPr marL="0" marR="0" lvl="6" indent="0" algn="r" rtl="0">
              <a:spcBef>
                <a:spcPts val="0"/>
              </a:spcBef>
              <a:buNone/>
              <a:defRPr sz="1350">
                <a:solidFill>
                  <a:srgbClr val="262626"/>
                </a:solidFill>
                <a:latin typeface="Impact"/>
                <a:ea typeface="Impact"/>
                <a:cs typeface="Impact"/>
                <a:sym typeface="Impact"/>
              </a:defRPr>
            </a:lvl7pPr>
            <a:lvl8pPr marL="0" marR="0" lvl="7" indent="0" algn="r" rtl="0">
              <a:spcBef>
                <a:spcPts val="0"/>
              </a:spcBef>
              <a:buNone/>
              <a:defRPr sz="1350">
                <a:solidFill>
                  <a:srgbClr val="262626"/>
                </a:solidFill>
                <a:latin typeface="Impact"/>
                <a:ea typeface="Impact"/>
                <a:cs typeface="Impact"/>
                <a:sym typeface="Impact"/>
              </a:defRPr>
            </a:lvl8pPr>
            <a:lvl9pPr marL="0" marR="0" lvl="8" indent="0" algn="r" rtl="0">
              <a:spcBef>
                <a:spcPts val="0"/>
              </a:spcBef>
              <a:buNone/>
              <a:defRPr sz="1350">
                <a:solidFill>
                  <a:srgbClr val="262626"/>
                </a:solidFill>
                <a:latin typeface="Impact"/>
                <a:ea typeface="Impact"/>
                <a:cs typeface="Impact"/>
                <a:sym typeface="Impac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7305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571500" y="3429000"/>
            <a:ext cx="5086350" cy="120015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rgbClr val="262626"/>
              </a:buClr>
              <a:buSzPts val="5400"/>
              <a:buFont typeface="Impact"/>
              <a:buNone/>
              <a:defRPr sz="3038" b="0" i="0" u="none" strike="noStrike" cap="none">
                <a:solidFill>
                  <a:srgbClr val="262626"/>
                </a:solidFill>
                <a:latin typeface="Impact"/>
                <a:ea typeface="Impact"/>
                <a:cs typeface="Impact"/>
                <a:sym typeface="Impact"/>
              </a:defRPr>
            </a:lvl1pPr>
            <a:lvl2pPr marR="0" lvl="1" algn="l" rtl="0">
              <a:spcBef>
                <a:spcPts val="0"/>
              </a:spcBef>
              <a:spcAft>
                <a:spcPts val="0"/>
              </a:spcAft>
              <a:buSzPts val="3000"/>
              <a:buNone/>
              <a:defRPr sz="1013" b="0" i="0" u="none" strike="noStrike" cap="none">
                <a:solidFill>
                  <a:schemeClr val="dk2"/>
                </a:solidFill>
              </a:defRPr>
            </a:lvl2pPr>
            <a:lvl3pPr marR="0" lvl="2" algn="l" rtl="0">
              <a:spcBef>
                <a:spcPts val="0"/>
              </a:spcBef>
              <a:spcAft>
                <a:spcPts val="0"/>
              </a:spcAft>
              <a:buSzPts val="3000"/>
              <a:buNone/>
              <a:defRPr sz="1013" b="0" i="0" u="none" strike="noStrike" cap="none">
                <a:solidFill>
                  <a:schemeClr val="dk2"/>
                </a:solidFill>
              </a:defRPr>
            </a:lvl3pPr>
            <a:lvl4pPr marR="0" lvl="3" algn="l" rtl="0">
              <a:spcBef>
                <a:spcPts val="0"/>
              </a:spcBef>
              <a:spcAft>
                <a:spcPts val="0"/>
              </a:spcAft>
              <a:buSzPts val="3000"/>
              <a:buNone/>
              <a:defRPr sz="1013" b="0" i="0" u="none" strike="noStrike" cap="none">
                <a:solidFill>
                  <a:schemeClr val="dk2"/>
                </a:solidFill>
              </a:defRPr>
            </a:lvl4pPr>
            <a:lvl5pPr marR="0" lvl="4" algn="l" rtl="0">
              <a:spcBef>
                <a:spcPts val="0"/>
              </a:spcBef>
              <a:spcAft>
                <a:spcPts val="0"/>
              </a:spcAft>
              <a:buSzPts val="3000"/>
              <a:buNone/>
              <a:defRPr sz="1013" b="0" i="0" u="none" strike="noStrike" cap="none">
                <a:solidFill>
                  <a:schemeClr val="dk2"/>
                </a:solidFill>
              </a:defRPr>
            </a:lvl5pPr>
            <a:lvl6pPr marR="0" lvl="5" algn="l" rtl="0">
              <a:spcBef>
                <a:spcPts val="0"/>
              </a:spcBef>
              <a:spcAft>
                <a:spcPts val="0"/>
              </a:spcAft>
              <a:buSzPts val="3000"/>
              <a:buNone/>
              <a:defRPr sz="1013" b="0" i="0" u="none" strike="noStrike" cap="none">
                <a:solidFill>
                  <a:schemeClr val="dk2"/>
                </a:solidFill>
              </a:defRPr>
            </a:lvl6pPr>
            <a:lvl7pPr marR="0" lvl="6" algn="l" rtl="0">
              <a:spcBef>
                <a:spcPts val="0"/>
              </a:spcBef>
              <a:spcAft>
                <a:spcPts val="0"/>
              </a:spcAft>
              <a:buSzPts val="3000"/>
              <a:buNone/>
              <a:defRPr sz="1013" b="0" i="0" u="none" strike="noStrike" cap="none">
                <a:solidFill>
                  <a:schemeClr val="dk2"/>
                </a:solidFill>
              </a:defRPr>
            </a:lvl7pPr>
            <a:lvl8pPr marR="0" lvl="7" algn="l" rtl="0">
              <a:spcBef>
                <a:spcPts val="0"/>
              </a:spcBef>
              <a:spcAft>
                <a:spcPts val="0"/>
              </a:spcAft>
              <a:buSzPts val="3000"/>
              <a:buNone/>
              <a:defRPr sz="1013" b="0" i="0" u="none" strike="noStrike" cap="none">
                <a:solidFill>
                  <a:schemeClr val="dk2"/>
                </a:solidFill>
              </a:defRPr>
            </a:lvl8pPr>
            <a:lvl9pPr marR="0" lvl="8" algn="l" rtl="0">
              <a:spcBef>
                <a:spcPts val="0"/>
              </a:spcBef>
              <a:spcAft>
                <a:spcPts val="0"/>
              </a:spcAft>
              <a:buSzPts val="3000"/>
              <a:buNone/>
              <a:defRPr sz="1013" b="0" i="0" u="none" strike="noStrike" cap="none">
                <a:solidFill>
                  <a:schemeClr val="dk2"/>
                </a:solidFill>
              </a:defRPr>
            </a:lvl9pPr>
          </a:lstStyle>
          <a:p>
            <a:endParaRPr/>
          </a:p>
        </p:txBody>
      </p:sp>
      <p:sp>
        <p:nvSpPr>
          <p:cNvPr id="80" name="Google Shape;80;p14"/>
          <p:cNvSpPr txBox="1">
            <a:spLocks noGrp="1"/>
          </p:cNvSpPr>
          <p:nvPr>
            <p:ph type="body" idx="1"/>
          </p:nvPr>
        </p:nvSpPr>
        <p:spPr>
          <a:xfrm>
            <a:off x="569214" y="457201"/>
            <a:ext cx="2743200" cy="479925"/>
          </a:xfrm>
          <a:prstGeom prst="rect">
            <a:avLst/>
          </a:prstGeom>
          <a:noFill/>
          <a:ln>
            <a:noFill/>
          </a:ln>
        </p:spPr>
        <p:txBody>
          <a:bodyPr spcFirstLastPara="1" wrap="square" lIns="91425" tIns="91425" rIns="91425" bIns="91425" anchor="b" anchorCtr="0">
            <a:noAutofit/>
          </a:bodyPr>
          <a:lstStyle>
            <a:lvl1pPr marL="257175" marR="0" lvl="0" indent="-128588" algn="l" rtl="0">
              <a:spcBef>
                <a:spcPts val="315"/>
              </a:spcBef>
              <a:spcAft>
                <a:spcPts val="0"/>
              </a:spcAft>
              <a:buClr>
                <a:schemeClr val="accent1"/>
              </a:buClr>
              <a:buSzPts val="2800"/>
              <a:buFont typeface="Arial"/>
              <a:buNone/>
              <a:defRPr sz="1575" b="0" i="0" u="none" strike="noStrike" cap="none">
                <a:solidFill>
                  <a:schemeClr val="dk2"/>
                </a:solidFill>
                <a:latin typeface="Impact"/>
                <a:ea typeface="Impact"/>
                <a:cs typeface="Impact"/>
                <a:sym typeface="Impact"/>
              </a:defRPr>
            </a:lvl1pPr>
            <a:lvl2pPr marL="514350" marR="0" lvl="1" indent="-128588" algn="l" rtl="0">
              <a:spcBef>
                <a:spcPts val="900"/>
              </a:spcBef>
              <a:spcAft>
                <a:spcPts val="0"/>
              </a:spcAft>
              <a:buClr>
                <a:schemeClr val="accent1"/>
              </a:buClr>
              <a:buSzPts val="2000"/>
              <a:buFont typeface="Arial"/>
              <a:buNone/>
              <a:defRPr sz="1125" b="1" i="0" u="none" strike="noStrike" cap="none">
                <a:solidFill>
                  <a:schemeClr val="dk2"/>
                </a:solidFill>
                <a:latin typeface="Times New Roman"/>
                <a:ea typeface="Times New Roman"/>
                <a:cs typeface="Times New Roman"/>
                <a:sym typeface="Times New Roman"/>
              </a:defRPr>
            </a:lvl2pPr>
            <a:lvl3pPr marL="771525" marR="0" lvl="2" indent="-128588" algn="l" rtl="0">
              <a:spcBef>
                <a:spcPts val="900"/>
              </a:spcBef>
              <a:spcAft>
                <a:spcPts val="0"/>
              </a:spcAft>
              <a:buClr>
                <a:schemeClr val="accent1"/>
              </a:buClr>
              <a:buSzPts val="1800"/>
              <a:buFont typeface="Arial"/>
              <a:buNone/>
              <a:defRPr sz="1013" b="1" i="0" u="none" strike="noStrike" cap="none">
                <a:solidFill>
                  <a:schemeClr val="dk2"/>
                </a:solidFill>
                <a:latin typeface="Times New Roman"/>
                <a:ea typeface="Times New Roman"/>
                <a:cs typeface="Times New Roman"/>
                <a:sym typeface="Times New Roman"/>
              </a:defRPr>
            </a:lvl3pPr>
            <a:lvl4pPr marL="1028700" marR="0" lvl="3"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4pPr>
            <a:lvl5pPr marL="1285875" marR="0" lvl="4"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5pPr>
            <a:lvl6pPr marL="1543050" marR="0" lvl="5"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6pPr>
            <a:lvl7pPr marL="1800225" marR="0" lvl="6"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7pPr>
            <a:lvl8pPr marL="2057400" marR="0" lvl="7"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8pPr>
            <a:lvl9pPr marL="2314575" marR="0" lvl="8" indent="-128588" algn="l" rtl="0">
              <a:spcBef>
                <a:spcPts val="900"/>
              </a:spcBef>
              <a:spcAft>
                <a:spcPts val="90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9pPr>
          </a:lstStyle>
          <a:p>
            <a:endParaRPr/>
          </a:p>
        </p:txBody>
      </p:sp>
      <p:sp>
        <p:nvSpPr>
          <p:cNvPr id="81" name="Google Shape;81;p14"/>
          <p:cNvSpPr txBox="1">
            <a:spLocks noGrp="1"/>
          </p:cNvSpPr>
          <p:nvPr>
            <p:ph type="body" idx="2"/>
          </p:nvPr>
        </p:nvSpPr>
        <p:spPr>
          <a:xfrm>
            <a:off x="569214" y="996948"/>
            <a:ext cx="2743200" cy="2286000"/>
          </a:xfrm>
          <a:prstGeom prst="rect">
            <a:avLst/>
          </a:prstGeom>
          <a:noFill/>
          <a:ln>
            <a:noFill/>
          </a:ln>
        </p:spPr>
        <p:txBody>
          <a:bodyPr spcFirstLastPara="1" wrap="square" lIns="91425" tIns="91425" rIns="91425" bIns="91425" anchor="t" anchorCtr="0">
            <a:noAutofit/>
          </a:bodyPr>
          <a:lstStyle>
            <a:lvl1pPr marL="257175" marR="0" lvl="0" indent="-214313" algn="l" rtl="0">
              <a:spcBef>
                <a:spcPts val="270"/>
              </a:spcBef>
              <a:spcAft>
                <a:spcPts val="0"/>
              </a:spcAft>
              <a:buClr>
                <a:schemeClr val="accent1"/>
              </a:buClr>
              <a:buSzPts val="2400"/>
              <a:buFont typeface="Arial"/>
              <a:buChar char="•"/>
              <a:defRPr sz="1350" b="0" i="0" u="none" strike="noStrike" cap="none">
                <a:solidFill>
                  <a:schemeClr val="dk2"/>
                </a:solidFill>
                <a:latin typeface="Times New Roman"/>
                <a:ea typeface="Times New Roman"/>
                <a:cs typeface="Times New Roman"/>
                <a:sym typeface="Times New Roman"/>
              </a:defRPr>
            </a:lvl1pPr>
            <a:lvl2pPr marL="514350" marR="0" lvl="1" indent="-200025" algn="l" rtl="0">
              <a:spcBef>
                <a:spcPts val="900"/>
              </a:spcBef>
              <a:spcAft>
                <a:spcPts val="0"/>
              </a:spcAft>
              <a:buClr>
                <a:schemeClr val="accent1"/>
              </a:buClr>
              <a:buSzPts val="2000"/>
              <a:buFont typeface="Arial"/>
              <a:buChar char="•"/>
              <a:defRPr sz="1125" b="0" i="0" u="none" strike="noStrike" cap="none">
                <a:solidFill>
                  <a:schemeClr val="dk2"/>
                </a:solidFill>
                <a:latin typeface="Times New Roman"/>
                <a:ea typeface="Times New Roman"/>
                <a:cs typeface="Times New Roman"/>
                <a:sym typeface="Times New Roman"/>
              </a:defRPr>
            </a:lvl2pPr>
            <a:lvl3pPr marL="771525" marR="0" lvl="2"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3pPr>
            <a:lvl4pPr marL="1028700" marR="0" lvl="3"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4pPr>
            <a:lvl5pPr marL="1285875" marR="0" lvl="4"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5pPr>
            <a:lvl6pPr marL="1543050" marR="0" lvl="5"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6pPr>
            <a:lvl7pPr marL="1800225" marR="0" lvl="6"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7pPr>
            <a:lvl8pPr marL="2057400" marR="0" lvl="7"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8pPr>
            <a:lvl9pPr marL="2314575" marR="0" lvl="8" indent="-185738" algn="l" rtl="0">
              <a:spcBef>
                <a:spcPts val="900"/>
              </a:spcBef>
              <a:spcAft>
                <a:spcPts val="90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9pPr>
          </a:lstStyle>
          <a:p>
            <a:endParaRPr/>
          </a:p>
        </p:txBody>
      </p:sp>
      <p:sp>
        <p:nvSpPr>
          <p:cNvPr id="82" name="Google Shape;82;p14"/>
          <p:cNvSpPr txBox="1">
            <a:spLocks noGrp="1"/>
          </p:cNvSpPr>
          <p:nvPr>
            <p:ph type="body" idx="3"/>
          </p:nvPr>
        </p:nvSpPr>
        <p:spPr>
          <a:xfrm>
            <a:off x="3483864" y="457201"/>
            <a:ext cx="2743200" cy="479925"/>
          </a:xfrm>
          <a:prstGeom prst="rect">
            <a:avLst/>
          </a:prstGeom>
          <a:noFill/>
          <a:ln>
            <a:noFill/>
          </a:ln>
        </p:spPr>
        <p:txBody>
          <a:bodyPr spcFirstLastPara="1" wrap="square" lIns="91425" tIns="91425" rIns="91425" bIns="91425" anchor="b" anchorCtr="0">
            <a:noAutofit/>
          </a:bodyPr>
          <a:lstStyle>
            <a:lvl1pPr marL="257175" marR="0" lvl="0" indent="-128588" algn="l" rtl="0">
              <a:spcBef>
                <a:spcPts val="315"/>
              </a:spcBef>
              <a:spcAft>
                <a:spcPts val="0"/>
              </a:spcAft>
              <a:buClr>
                <a:schemeClr val="accent1"/>
              </a:buClr>
              <a:buSzPts val="2800"/>
              <a:buFont typeface="Arial"/>
              <a:buNone/>
              <a:defRPr sz="1575" b="0" i="0" u="none" strike="noStrike" cap="none">
                <a:solidFill>
                  <a:schemeClr val="dk2"/>
                </a:solidFill>
                <a:latin typeface="Impact"/>
                <a:ea typeface="Impact"/>
                <a:cs typeface="Impact"/>
                <a:sym typeface="Impact"/>
              </a:defRPr>
            </a:lvl1pPr>
            <a:lvl2pPr marL="514350" marR="0" lvl="1" indent="-128588" algn="l" rtl="0">
              <a:spcBef>
                <a:spcPts val="900"/>
              </a:spcBef>
              <a:spcAft>
                <a:spcPts val="0"/>
              </a:spcAft>
              <a:buClr>
                <a:schemeClr val="accent1"/>
              </a:buClr>
              <a:buSzPts val="2000"/>
              <a:buFont typeface="Arial"/>
              <a:buNone/>
              <a:defRPr sz="1125" b="1" i="0" u="none" strike="noStrike" cap="none">
                <a:solidFill>
                  <a:schemeClr val="dk2"/>
                </a:solidFill>
                <a:latin typeface="Times New Roman"/>
                <a:ea typeface="Times New Roman"/>
                <a:cs typeface="Times New Roman"/>
                <a:sym typeface="Times New Roman"/>
              </a:defRPr>
            </a:lvl2pPr>
            <a:lvl3pPr marL="771525" marR="0" lvl="2" indent="-128588" algn="l" rtl="0">
              <a:spcBef>
                <a:spcPts val="900"/>
              </a:spcBef>
              <a:spcAft>
                <a:spcPts val="0"/>
              </a:spcAft>
              <a:buClr>
                <a:schemeClr val="accent1"/>
              </a:buClr>
              <a:buSzPts val="1800"/>
              <a:buFont typeface="Arial"/>
              <a:buNone/>
              <a:defRPr sz="1013" b="1" i="0" u="none" strike="noStrike" cap="none">
                <a:solidFill>
                  <a:schemeClr val="dk2"/>
                </a:solidFill>
                <a:latin typeface="Times New Roman"/>
                <a:ea typeface="Times New Roman"/>
                <a:cs typeface="Times New Roman"/>
                <a:sym typeface="Times New Roman"/>
              </a:defRPr>
            </a:lvl3pPr>
            <a:lvl4pPr marL="1028700" marR="0" lvl="3"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4pPr>
            <a:lvl5pPr marL="1285875" marR="0" lvl="4"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5pPr>
            <a:lvl6pPr marL="1543050" marR="0" lvl="5"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6pPr>
            <a:lvl7pPr marL="1800225" marR="0" lvl="6"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7pPr>
            <a:lvl8pPr marL="2057400" marR="0" lvl="7" indent="-128588" algn="l" rtl="0">
              <a:spcBef>
                <a:spcPts val="900"/>
              </a:spcBef>
              <a:spcAft>
                <a:spcPts val="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8pPr>
            <a:lvl9pPr marL="2314575" marR="0" lvl="8" indent="-128588" algn="l" rtl="0">
              <a:spcBef>
                <a:spcPts val="900"/>
              </a:spcBef>
              <a:spcAft>
                <a:spcPts val="900"/>
              </a:spcAft>
              <a:buClr>
                <a:schemeClr val="accent1"/>
              </a:buClr>
              <a:buSzPts val="1600"/>
              <a:buFont typeface="Arial"/>
              <a:buNone/>
              <a:defRPr sz="900" b="1" i="0" u="none" strike="noStrike" cap="none">
                <a:solidFill>
                  <a:schemeClr val="dk2"/>
                </a:solidFill>
                <a:latin typeface="Times New Roman"/>
                <a:ea typeface="Times New Roman"/>
                <a:cs typeface="Times New Roman"/>
                <a:sym typeface="Times New Roman"/>
              </a:defRPr>
            </a:lvl9pPr>
          </a:lstStyle>
          <a:p>
            <a:endParaRPr/>
          </a:p>
        </p:txBody>
      </p:sp>
      <p:sp>
        <p:nvSpPr>
          <p:cNvPr id="83" name="Google Shape;83;p14"/>
          <p:cNvSpPr txBox="1">
            <a:spLocks noGrp="1"/>
          </p:cNvSpPr>
          <p:nvPr>
            <p:ph type="body" idx="4"/>
          </p:nvPr>
        </p:nvSpPr>
        <p:spPr>
          <a:xfrm>
            <a:off x="3483864" y="996948"/>
            <a:ext cx="2743200" cy="2286000"/>
          </a:xfrm>
          <a:prstGeom prst="rect">
            <a:avLst/>
          </a:prstGeom>
          <a:noFill/>
          <a:ln>
            <a:noFill/>
          </a:ln>
        </p:spPr>
        <p:txBody>
          <a:bodyPr spcFirstLastPara="1" wrap="square" lIns="91425" tIns="91425" rIns="91425" bIns="91425" anchor="t" anchorCtr="0">
            <a:noAutofit/>
          </a:bodyPr>
          <a:lstStyle>
            <a:lvl1pPr marL="257175" marR="0" lvl="0" indent="-214313" algn="l" rtl="0">
              <a:spcBef>
                <a:spcPts val="270"/>
              </a:spcBef>
              <a:spcAft>
                <a:spcPts val="0"/>
              </a:spcAft>
              <a:buClr>
                <a:schemeClr val="accent1"/>
              </a:buClr>
              <a:buSzPts val="2400"/>
              <a:buFont typeface="Arial"/>
              <a:buChar char="•"/>
              <a:defRPr sz="1350" b="0" i="0" u="none" strike="noStrike" cap="none">
                <a:solidFill>
                  <a:schemeClr val="dk2"/>
                </a:solidFill>
                <a:latin typeface="Times New Roman"/>
                <a:ea typeface="Times New Roman"/>
                <a:cs typeface="Times New Roman"/>
                <a:sym typeface="Times New Roman"/>
              </a:defRPr>
            </a:lvl1pPr>
            <a:lvl2pPr marL="514350" marR="0" lvl="1" indent="-200025" algn="l" rtl="0">
              <a:spcBef>
                <a:spcPts val="900"/>
              </a:spcBef>
              <a:spcAft>
                <a:spcPts val="0"/>
              </a:spcAft>
              <a:buClr>
                <a:schemeClr val="accent1"/>
              </a:buClr>
              <a:buSzPts val="2000"/>
              <a:buFont typeface="Arial"/>
              <a:buChar char="•"/>
              <a:defRPr sz="1125" b="0" i="0" u="none" strike="noStrike" cap="none">
                <a:solidFill>
                  <a:schemeClr val="dk2"/>
                </a:solidFill>
                <a:latin typeface="Times New Roman"/>
                <a:ea typeface="Times New Roman"/>
                <a:cs typeface="Times New Roman"/>
                <a:sym typeface="Times New Roman"/>
              </a:defRPr>
            </a:lvl2pPr>
            <a:lvl3pPr marL="771525" marR="0" lvl="2" indent="-192881" algn="l" rtl="0">
              <a:spcBef>
                <a:spcPts val="900"/>
              </a:spcBef>
              <a:spcAft>
                <a:spcPts val="0"/>
              </a:spcAft>
              <a:buClr>
                <a:schemeClr val="accent1"/>
              </a:buClr>
              <a:buSzPts val="1800"/>
              <a:buFont typeface="Arial"/>
              <a:buChar char="•"/>
              <a:defRPr sz="1013" b="0" i="0" u="none" strike="noStrike" cap="none">
                <a:solidFill>
                  <a:schemeClr val="dk2"/>
                </a:solidFill>
                <a:latin typeface="Times New Roman"/>
                <a:ea typeface="Times New Roman"/>
                <a:cs typeface="Times New Roman"/>
                <a:sym typeface="Times New Roman"/>
              </a:defRPr>
            </a:lvl3pPr>
            <a:lvl4pPr marL="1028700" marR="0" lvl="3"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4pPr>
            <a:lvl5pPr marL="1285875" marR="0" lvl="4"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5pPr>
            <a:lvl6pPr marL="1543050" marR="0" lvl="5"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6pPr>
            <a:lvl7pPr marL="1800225" marR="0" lvl="6"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7pPr>
            <a:lvl8pPr marL="2057400" marR="0" lvl="7" indent="-185738" algn="l" rtl="0">
              <a:spcBef>
                <a:spcPts val="900"/>
              </a:spcBef>
              <a:spcAft>
                <a:spcPts val="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8pPr>
            <a:lvl9pPr marL="2314575" marR="0" lvl="8" indent="-185738" algn="l" rtl="0">
              <a:spcBef>
                <a:spcPts val="900"/>
              </a:spcBef>
              <a:spcAft>
                <a:spcPts val="900"/>
              </a:spcAft>
              <a:buClr>
                <a:schemeClr val="accent1"/>
              </a:buClr>
              <a:buSzPts val="1600"/>
              <a:buFont typeface="Arial"/>
              <a:buChar char="•"/>
              <a:defRPr sz="900" b="0" i="0" u="none" strike="noStrike" cap="none">
                <a:solidFill>
                  <a:schemeClr val="dk2"/>
                </a:solidFill>
                <a:latin typeface="Times New Roman"/>
                <a:ea typeface="Times New Roman"/>
                <a:cs typeface="Times New Roman"/>
                <a:sym typeface="Times New Roman"/>
              </a:defRPr>
            </a:lvl9pPr>
          </a:lstStyle>
          <a:p>
            <a:endParaRPr/>
          </a:p>
        </p:txBody>
      </p:sp>
      <p:sp>
        <p:nvSpPr>
          <p:cNvPr id="84" name="Google Shape;84;p14"/>
          <p:cNvSpPr txBox="1">
            <a:spLocks noGrp="1"/>
          </p:cNvSpPr>
          <p:nvPr>
            <p:ph type="dt" idx="10"/>
          </p:nvPr>
        </p:nvSpPr>
        <p:spPr>
          <a:xfrm>
            <a:off x="4686300" y="4656583"/>
            <a:ext cx="1600200" cy="273825"/>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675" b="1">
                <a:solidFill>
                  <a:srgbClr val="444444"/>
                </a:solidFill>
                <a:latin typeface="Times New Roman"/>
                <a:ea typeface="Times New Roman"/>
                <a:cs typeface="Times New Roman"/>
                <a:sym typeface="Times New Roman"/>
              </a:defRPr>
            </a:lvl1pPr>
            <a:lvl2pPr marR="0" lvl="1"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9pPr>
          </a:lstStyle>
          <a:p>
            <a:endParaRPr/>
          </a:p>
        </p:txBody>
      </p:sp>
      <p:sp>
        <p:nvSpPr>
          <p:cNvPr id="85" name="Google Shape;85;p14"/>
          <p:cNvSpPr txBox="1">
            <a:spLocks noGrp="1"/>
          </p:cNvSpPr>
          <p:nvPr>
            <p:ph type="ftr" idx="11"/>
          </p:nvPr>
        </p:nvSpPr>
        <p:spPr>
          <a:xfrm>
            <a:off x="571499" y="4656583"/>
            <a:ext cx="3655350" cy="2738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675" b="1">
                <a:solidFill>
                  <a:srgbClr val="444444"/>
                </a:solidFill>
                <a:latin typeface="Times New Roman"/>
                <a:ea typeface="Times New Roman"/>
                <a:cs typeface="Times New Roman"/>
                <a:sym typeface="Times New Roman"/>
              </a:defRPr>
            </a:lvl1pPr>
            <a:lvl2pPr marR="0" lvl="1"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13" b="0" i="0" u="none" strike="noStrike" cap="none">
                <a:solidFill>
                  <a:schemeClr val="dk1"/>
                </a:solidFill>
                <a:latin typeface="Times New Roman"/>
                <a:ea typeface="Times New Roman"/>
                <a:cs typeface="Times New Roman"/>
                <a:sym typeface="Times New Roman"/>
              </a:defRPr>
            </a:lvl9pPr>
          </a:lstStyle>
          <a:p>
            <a:endParaRPr/>
          </a:p>
        </p:txBody>
      </p:sp>
      <p:sp>
        <p:nvSpPr>
          <p:cNvPr id="86" name="Google Shape;86;p14"/>
          <p:cNvSpPr txBox="1">
            <a:spLocks noGrp="1"/>
          </p:cNvSpPr>
          <p:nvPr>
            <p:ph type="sldNum" idx="12"/>
          </p:nvPr>
        </p:nvSpPr>
        <p:spPr>
          <a:xfrm>
            <a:off x="5715000" y="4265677"/>
            <a:ext cx="571500" cy="273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a:solidFill>
                  <a:srgbClr val="262626"/>
                </a:solidFill>
                <a:latin typeface="Impact"/>
                <a:ea typeface="Impact"/>
                <a:cs typeface="Impact"/>
                <a:sym typeface="Impact"/>
              </a:defRPr>
            </a:lvl1pPr>
            <a:lvl2pPr marL="0" marR="0" lvl="1" indent="0" algn="r" rtl="0">
              <a:spcBef>
                <a:spcPts val="0"/>
              </a:spcBef>
              <a:buNone/>
              <a:defRPr sz="1350">
                <a:solidFill>
                  <a:srgbClr val="262626"/>
                </a:solidFill>
                <a:latin typeface="Impact"/>
                <a:ea typeface="Impact"/>
                <a:cs typeface="Impact"/>
                <a:sym typeface="Impact"/>
              </a:defRPr>
            </a:lvl2pPr>
            <a:lvl3pPr marL="0" marR="0" lvl="2" indent="0" algn="r" rtl="0">
              <a:spcBef>
                <a:spcPts val="0"/>
              </a:spcBef>
              <a:buNone/>
              <a:defRPr sz="1350">
                <a:solidFill>
                  <a:srgbClr val="262626"/>
                </a:solidFill>
                <a:latin typeface="Impact"/>
                <a:ea typeface="Impact"/>
                <a:cs typeface="Impact"/>
                <a:sym typeface="Impact"/>
              </a:defRPr>
            </a:lvl3pPr>
            <a:lvl4pPr marL="0" marR="0" lvl="3" indent="0" algn="r" rtl="0">
              <a:spcBef>
                <a:spcPts val="0"/>
              </a:spcBef>
              <a:buNone/>
              <a:defRPr sz="1350">
                <a:solidFill>
                  <a:srgbClr val="262626"/>
                </a:solidFill>
                <a:latin typeface="Impact"/>
                <a:ea typeface="Impact"/>
                <a:cs typeface="Impact"/>
                <a:sym typeface="Impact"/>
              </a:defRPr>
            </a:lvl4pPr>
            <a:lvl5pPr marL="0" marR="0" lvl="4" indent="0" algn="r" rtl="0">
              <a:spcBef>
                <a:spcPts val="0"/>
              </a:spcBef>
              <a:buNone/>
              <a:defRPr sz="1350">
                <a:solidFill>
                  <a:srgbClr val="262626"/>
                </a:solidFill>
                <a:latin typeface="Impact"/>
                <a:ea typeface="Impact"/>
                <a:cs typeface="Impact"/>
                <a:sym typeface="Impact"/>
              </a:defRPr>
            </a:lvl5pPr>
            <a:lvl6pPr marL="0" marR="0" lvl="5" indent="0" algn="r" rtl="0">
              <a:spcBef>
                <a:spcPts val="0"/>
              </a:spcBef>
              <a:buNone/>
              <a:defRPr sz="1350">
                <a:solidFill>
                  <a:srgbClr val="262626"/>
                </a:solidFill>
                <a:latin typeface="Impact"/>
                <a:ea typeface="Impact"/>
                <a:cs typeface="Impact"/>
                <a:sym typeface="Impact"/>
              </a:defRPr>
            </a:lvl6pPr>
            <a:lvl7pPr marL="0" marR="0" lvl="6" indent="0" algn="r" rtl="0">
              <a:spcBef>
                <a:spcPts val="0"/>
              </a:spcBef>
              <a:buNone/>
              <a:defRPr sz="1350">
                <a:solidFill>
                  <a:srgbClr val="262626"/>
                </a:solidFill>
                <a:latin typeface="Impact"/>
                <a:ea typeface="Impact"/>
                <a:cs typeface="Impact"/>
                <a:sym typeface="Impact"/>
              </a:defRPr>
            </a:lvl7pPr>
            <a:lvl8pPr marL="0" marR="0" lvl="7" indent="0" algn="r" rtl="0">
              <a:spcBef>
                <a:spcPts val="0"/>
              </a:spcBef>
              <a:buNone/>
              <a:defRPr sz="1350">
                <a:solidFill>
                  <a:srgbClr val="262626"/>
                </a:solidFill>
                <a:latin typeface="Impact"/>
                <a:ea typeface="Impact"/>
                <a:cs typeface="Impact"/>
                <a:sym typeface="Impact"/>
              </a:defRPr>
            </a:lvl8pPr>
            <a:lvl9pPr marL="0" marR="0" lvl="8" indent="0" algn="r" rtl="0">
              <a:spcBef>
                <a:spcPts val="0"/>
              </a:spcBef>
              <a:buNone/>
              <a:defRPr sz="1350">
                <a:solidFill>
                  <a:srgbClr val="262626"/>
                </a:solidFill>
                <a:latin typeface="Impact"/>
                <a:ea typeface="Impact"/>
                <a:cs typeface="Impact"/>
                <a:sym typeface="Impact"/>
              </a:defRPr>
            </a:lvl9pPr>
          </a:lstStyle>
          <a:p>
            <a:fld id="{00000000-1234-1234-1234-123412341234}" type="slidenum">
              <a:rPr lang="en-US" smtClean="0"/>
              <a:pPr/>
              <a:t>‹#›</a:t>
            </a:fld>
            <a:endParaRPr lang="en-US"/>
          </a:p>
        </p:txBody>
      </p:sp>
      <p:cxnSp>
        <p:nvCxnSpPr>
          <p:cNvPr id="87" name="Google Shape;87;p14"/>
          <p:cNvCxnSpPr/>
          <p:nvPr/>
        </p:nvCxnSpPr>
        <p:spPr>
          <a:xfrm>
            <a:off x="569214" y="937023"/>
            <a:ext cx="2743200" cy="1125"/>
          </a:xfrm>
          <a:prstGeom prst="straightConnector1">
            <a:avLst/>
          </a:prstGeom>
          <a:noFill/>
          <a:ln w="15875" cap="flat" cmpd="sng">
            <a:solidFill>
              <a:schemeClr val="accent1"/>
            </a:solidFill>
            <a:prstDash val="solid"/>
            <a:round/>
            <a:headEnd type="none" w="sm" len="sm"/>
            <a:tailEnd type="none" w="sm" len="sm"/>
          </a:ln>
        </p:spPr>
      </p:cxnSp>
      <p:cxnSp>
        <p:nvCxnSpPr>
          <p:cNvPr id="88" name="Google Shape;88;p14"/>
          <p:cNvCxnSpPr/>
          <p:nvPr/>
        </p:nvCxnSpPr>
        <p:spPr>
          <a:xfrm>
            <a:off x="3483864" y="937023"/>
            <a:ext cx="2743200" cy="1125"/>
          </a:xfrm>
          <a:prstGeom prst="straightConnector1">
            <a:avLst/>
          </a:prstGeom>
          <a:noFill/>
          <a:ln w="15875"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434544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502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72942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12014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89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857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444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6566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637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3642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03699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3005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3685882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782685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3821785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34184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543893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586470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1351220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4289608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256507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1115634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84F68-0F06-459B-A329-8BB640E0F235}" type="slidenum">
              <a:rPr lang="en-US" smtClean="0"/>
              <a:t>‹#›</a:t>
            </a:fld>
            <a:endParaRPr lang="en-US"/>
          </a:p>
        </p:txBody>
      </p:sp>
    </p:spTree>
    <p:extLst>
      <p:ext uri="{BB962C8B-B14F-4D97-AF65-F5344CB8AC3E}">
        <p14:creationId xmlns:p14="http://schemas.microsoft.com/office/powerpoint/2010/main" val="3809503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5D9F-DE8A-4BEF-BB8C-D90F7089F047}"/>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63C25FED-F641-45EC-967D-11E759E5477B}"/>
              </a:ext>
            </a:extLst>
          </p:cNvPr>
          <p:cNvSpPr>
            <a:spLocks noGrp="1"/>
          </p:cNvSpPr>
          <p:nvPr>
            <p:ph type="subTitle" idx="1"/>
          </p:nvPr>
        </p:nvSpPr>
        <p:spPr>
          <a:xfrm>
            <a:off x="857250" y="2701528"/>
            <a:ext cx="51435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4"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1BB98CB8-7A43-468C-887C-B9B78C78E73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1728D9-43CA-4890-9102-261DE8E2D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CBCD8-A689-4D8A-8BA0-C666688C20B8}"/>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134470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4BDE-3D38-4119-BE45-727D93CA0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A313B-1D26-45FD-87EF-14B10AF5E1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318D0-EC0A-492E-927C-3465CFA6D87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54B762-32B3-4794-AF04-E2973D2B5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14DD2-F5A6-4ADC-BC0C-DD95BDE3F067}"/>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765951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CF07-3779-4B6F-B9E8-4EC01978023A}"/>
              </a:ext>
            </a:extLst>
          </p:cNvPr>
          <p:cNvSpPr>
            <a:spLocks noGrp="1"/>
          </p:cNvSpPr>
          <p:nvPr>
            <p:ph type="title"/>
          </p:nvPr>
        </p:nvSpPr>
        <p:spPr>
          <a:xfrm>
            <a:off x="467916" y="1282305"/>
            <a:ext cx="5915025"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76CE107A-EB29-4600-9AF0-A4E6E2CF522A}"/>
              </a:ext>
            </a:extLst>
          </p:cNvPr>
          <p:cNvSpPr>
            <a:spLocks noGrp="1"/>
          </p:cNvSpPr>
          <p:nvPr>
            <p:ph type="body" idx="1"/>
          </p:nvPr>
        </p:nvSpPr>
        <p:spPr>
          <a:xfrm>
            <a:off x="467916" y="3442099"/>
            <a:ext cx="5915025" cy="1125140"/>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4"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8B804-FC3B-4D81-B7EF-86272C703E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25AF4E2-7DF1-4694-B94A-C1187CC4B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C127F-07FD-40D9-84F4-D8D48A9723FC}"/>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88374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B7A3-940E-4AF6-9175-516AC9402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34AC2-F2A8-4201-85D7-C04E567C4E8B}"/>
              </a:ext>
            </a:extLst>
          </p:cNvPr>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3C293-800E-44FE-86CC-CF46A4641F35}"/>
              </a:ext>
            </a:extLst>
          </p:cNvPr>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BD68EE-14AE-446C-A8AA-2FF339CA391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9ACB9D9-F525-4134-AFFF-637EA665C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003AF-33F3-400A-903D-885AF2DD2CB5}"/>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2079071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6185-4470-4482-B4FE-FF0F69336FA6}"/>
              </a:ext>
            </a:extLst>
          </p:cNvPr>
          <p:cNvSpPr>
            <a:spLocks noGrp="1"/>
          </p:cNvSpPr>
          <p:nvPr>
            <p:ph type="title"/>
          </p:nvPr>
        </p:nvSpPr>
        <p:spPr>
          <a:xfrm>
            <a:off x="472381" y="273846"/>
            <a:ext cx="5915025"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5BC58-5C80-45E7-ADE2-D451314A662A}"/>
              </a:ext>
            </a:extLst>
          </p:cNvPr>
          <p:cNvSpPr>
            <a:spLocks noGrp="1"/>
          </p:cNvSpPr>
          <p:nvPr>
            <p:ph type="body" idx="1"/>
          </p:nvPr>
        </p:nvSpPr>
        <p:spPr>
          <a:xfrm>
            <a:off x="472382" y="1260872"/>
            <a:ext cx="2901255"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DF5ED-255D-4F29-99ED-2850443FEACC}"/>
              </a:ext>
            </a:extLst>
          </p:cNvPr>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9BD11-393F-439E-8791-9471E5AD78CD}"/>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4"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2C5AFC5E-D4A8-419A-A44B-90F5221D6F14}"/>
              </a:ext>
            </a:extLst>
          </p:cNvPr>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86850F-522F-40E5-B3BD-B830FD33EE9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5DE78BC-0FE9-492C-8F3E-5894123BE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EAB78C-C59B-4F21-BEE3-3274ED51020C}"/>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2481880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B0E5-9B02-4091-85FE-B02E6815D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CBE300-8AAD-4376-AEB2-26110777C1C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1F4B472-6104-43F2-9D1A-3BC6AE8465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5C7FD-681A-459B-AEAB-7466145BD3F7}"/>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1007028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C224B-2315-4BE0-B29B-F22CA7E1250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880F88D-2A2B-47F6-A07E-6C2F36FEE5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52406C-1DF9-4AAD-8DC4-5B8223C1DE5A}"/>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462153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4BBA7-6770-4353-A652-6619686CED9F}"/>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4E488D58-A3A5-4310-B6E2-CCE46D5F74D5}"/>
              </a:ext>
            </a:extLst>
          </p:cNvPr>
          <p:cNvSpPr>
            <a:spLocks noGrp="1"/>
          </p:cNvSpPr>
          <p:nvPr>
            <p:ph idx="1"/>
          </p:nvPr>
        </p:nvSpPr>
        <p:spPr>
          <a:xfrm>
            <a:off x="2915543" y="740571"/>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1B0DCB-EC50-469A-A6CF-F9F2B337B889}"/>
              </a:ext>
            </a:extLst>
          </p:cNvPr>
          <p:cNvSpPr>
            <a:spLocks noGrp="1"/>
          </p:cNvSpPr>
          <p:nvPr>
            <p:ph type="body" sz="half" idx="2"/>
          </p:nvPr>
        </p:nvSpPr>
        <p:spPr>
          <a:xfrm>
            <a:off x="472381" y="1543050"/>
            <a:ext cx="2211883"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4"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089906C0-2B04-43B6-8D90-FA2A0AEFA7F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F04A0D6-ECEB-451D-99E4-220E8AA4B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A2FC0-710F-45E6-BF01-1B2A91896006}"/>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3340672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D882-592E-4625-AAA0-D5B2EF0AE5B3}"/>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90951876-B113-43E5-9913-B21BC8A3F781}"/>
              </a:ext>
            </a:extLst>
          </p:cNvPr>
          <p:cNvSpPr>
            <a:spLocks noGrp="1"/>
          </p:cNvSpPr>
          <p:nvPr>
            <p:ph type="pic" idx="1"/>
          </p:nvPr>
        </p:nvSpPr>
        <p:spPr>
          <a:xfrm>
            <a:off x="2915543" y="740571"/>
            <a:ext cx="3471863" cy="3655219"/>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4"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endParaRPr lang="en-US"/>
          </a:p>
        </p:txBody>
      </p:sp>
      <p:sp>
        <p:nvSpPr>
          <p:cNvPr id="4" name="Text Placeholder 3">
            <a:extLst>
              <a:ext uri="{FF2B5EF4-FFF2-40B4-BE49-F238E27FC236}">
                <a16:creationId xmlns:a16="http://schemas.microsoft.com/office/drawing/2014/main" id="{F1A44FE1-176D-43CD-83D9-6E02F87C6D9A}"/>
              </a:ext>
            </a:extLst>
          </p:cNvPr>
          <p:cNvSpPr>
            <a:spLocks noGrp="1"/>
          </p:cNvSpPr>
          <p:nvPr>
            <p:ph type="body" sz="half" idx="2"/>
          </p:nvPr>
        </p:nvSpPr>
        <p:spPr>
          <a:xfrm>
            <a:off x="472381" y="1543050"/>
            <a:ext cx="2211883"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4"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7216D51A-AC28-446B-9C61-B27B757D87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295DD5-2CA2-47CB-A3C4-F26B2C031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7801F-8790-4722-B945-7CD7576A8169}"/>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3785797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78C1-D0BA-4B66-818C-C2256D00E7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62D0A-73DB-49DC-B8D9-B611026B5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50E45-24CF-4887-825E-5ACA32D6EE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3BDD29-CEFC-41D2-BB23-B7529CC5B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E3B90-18AA-4AF3-938E-2B06FCC15B3D}"/>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1615834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61B7C9-26A6-45CE-B704-EDCDC9FC0F10}"/>
              </a:ext>
            </a:extLst>
          </p:cNvPr>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414641-06BF-453A-ADA8-5EDD36B70285}"/>
              </a:ext>
            </a:extLst>
          </p:cNvPr>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EB72E-F723-4889-926F-1621632708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2D792C-4CAB-4201-BE4E-FFE7D211A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8861F-CA47-4D77-B27A-F50598FB7504}"/>
              </a:ext>
            </a:extLst>
          </p:cNvPr>
          <p:cNvSpPr>
            <a:spLocks noGrp="1"/>
          </p:cNvSpPr>
          <p:nvPr>
            <p:ph type="sldNum" sz="quarter" idx="12"/>
          </p:nvPr>
        </p:nvSpPr>
        <p:spPr/>
        <p:txBody>
          <a:bodyPr/>
          <a:lstStyle/>
          <a:p>
            <a:fld id="{8564C270-8B23-4E14-B5F8-2F10B4A0F5C9}" type="slidenum">
              <a:rPr lang="en-US" smtClean="0"/>
              <a:t>‹#›</a:t>
            </a:fld>
            <a:endParaRPr lang="en-US"/>
          </a:p>
        </p:txBody>
      </p:sp>
    </p:spTree>
    <p:extLst>
      <p:ext uri="{BB962C8B-B14F-4D97-AF65-F5344CB8AC3E}">
        <p14:creationId xmlns:p14="http://schemas.microsoft.com/office/powerpoint/2010/main" val="760918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agonal placeholder">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a:off x="1" y="0"/>
            <a:ext cx="2668657" cy="4820477"/>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380"/>
            </a:lvl1pPr>
          </a:lstStyle>
          <a:p>
            <a:pPr lvl="0"/>
            <a:endParaRPr lang="en-US" noProof="0"/>
          </a:p>
        </p:txBody>
      </p:sp>
    </p:spTree>
    <p:extLst>
      <p:ext uri="{BB962C8B-B14F-4D97-AF65-F5344CB8AC3E}">
        <p14:creationId xmlns:p14="http://schemas.microsoft.com/office/powerpoint/2010/main" val="1354949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978A03-E697-4C44-A9B1-73881BD1B87D}"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354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19053-7E71-41DB-A9FD-43D924683454}"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27491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E8E7C-9631-4FFD-848B-BA277419A20F}"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4381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8C80C2-D50E-4FB1-8CCB-E39460B2DA06}" type="datetime1">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80408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306E9-C9FF-4016-A592-6914B9D5B7FC}" type="datetime1">
              <a:rPr lang="en-US" smtClean="0"/>
              <a:t>10/27/2021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7598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30064E-B84B-4BF9-8A8C-A98197765B81}" type="datetime1">
              <a:rPr lang="en-US" smtClean="0"/>
              <a:t>10/27/2021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0625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2498F-3352-4490-9872-96581AFAF342}" type="datetime1">
              <a:rPr lang="en-US" smtClean="0"/>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38272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6BC32D-37F9-4274-ABCF-3DE8A15BA7D4}" type="datetime1">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4013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824B1B-BD97-4274-9D0A-C46CE1BFAAD6}" type="datetime1">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19692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267C1-AFD2-4FFB-8905-88222B088DAB}"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7059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453410-AA04-4A3B-8EF7-D9E488C0C84E}" type="datetime1">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402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iagonal placeholder">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a:off x="2" y="0"/>
            <a:ext cx="2668657" cy="4820477"/>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380"/>
            </a:lvl1pPr>
          </a:lstStyle>
          <a:p>
            <a:pPr lvl="0"/>
            <a:endParaRPr lang="en-US" noProof="0"/>
          </a:p>
        </p:txBody>
      </p:sp>
    </p:spTree>
    <p:extLst>
      <p:ext uri="{BB962C8B-B14F-4D97-AF65-F5344CB8AC3E}">
        <p14:creationId xmlns:p14="http://schemas.microsoft.com/office/powerpoint/2010/main" val="91608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035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FD84F68-0F06-459B-A329-8BB640E0F235}" type="slidenum">
              <a:rPr lang="en-US" smtClean="0"/>
              <a:t>‹#›</a:t>
            </a:fld>
            <a:endParaRPr lang="en-US"/>
          </a:p>
        </p:txBody>
      </p:sp>
    </p:spTree>
    <p:extLst>
      <p:ext uri="{BB962C8B-B14F-4D97-AF65-F5344CB8AC3E}">
        <p14:creationId xmlns:p14="http://schemas.microsoft.com/office/powerpoint/2010/main" val="3782293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3CFCF-3E58-4505-9891-2387AB625867}"/>
              </a:ext>
            </a:extLst>
          </p:cNvPr>
          <p:cNvSpPr>
            <a:spLocks noGrp="1"/>
          </p:cNvSpPr>
          <p:nvPr>
            <p:ph type="title"/>
          </p:nvPr>
        </p:nvSpPr>
        <p:spPr>
          <a:xfrm>
            <a:off x="471488" y="273846"/>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112FE0-AAFB-48C4-A0BA-E185359F2D22}"/>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7E670-3741-43DA-99BF-7CEFAE1DBB7D}"/>
              </a:ext>
            </a:extLst>
          </p:cNvPr>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44124E9-FD35-46F9-82B9-D754B4B48BB3}"/>
              </a:ext>
            </a:extLst>
          </p:cNvPr>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20CAB-1582-4D79-8049-DDAA2A5B4982}"/>
              </a:ext>
            </a:extLst>
          </p:cNvPr>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8564C270-8B23-4E14-B5F8-2F10B4A0F5C9}" type="slidenum">
              <a:rPr lang="en-US" smtClean="0"/>
              <a:t>‹#›</a:t>
            </a:fld>
            <a:endParaRPr lang="en-US"/>
          </a:p>
        </p:txBody>
      </p:sp>
    </p:spTree>
    <p:extLst>
      <p:ext uri="{BB962C8B-B14F-4D97-AF65-F5344CB8AC3E}">
        <p14:creationId xmlns:p14="http://schemas.microsoft.com/office/powerpoint/2010/main" val="42186153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4" indent="-128584"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4"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4"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4"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4"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E7D1C4-81F4-45F8-A9C2-B419F61B814E}" type="datetime1">
              <a:rPr lang="en-US" smtClean="0"/>
              <a:t>10/27/2021</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49123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bhocpartners.org/" TargetMode="External"/><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hyperlink" Target="https://tweaker.org/home/" TargetMode="External"/><Relationship Id="rId4" Type="http://schemas.openxmlformats.org/officeDocument/2006/relationships/hyperlink" Target="https://together.takemehome.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www.health.state.mn.us/communities/opioids/documents/sudresourcesheet.pdf" TargetMode="External"/><Relationship Id="rId7" Type="http://schemas.openxmlformats.org/officeDocument/2006/relationships/hyperlink" Target="https://www.cdph.ca.gov/Programs/CCDPHP/DCDIC/SACB/Pages/NaloxoneGrantProgram.aspx" TargetMode="External"/><Relationship Id="rId2" Type="http://schemas.openxmlformats.org/officeDocument/2006/relationships/hyperlink" Target="https://doi.org/10.1186/s12916-019-1271-3" TargetMode="External"/><Relationship Id="rId1" Type="http://schemas.openxmlformats.org/officeDocument/2006/relationships/slideLayout" Target="../slideLayouts/slideLayout21.xml"/><Relationship Id="rId6" Type="http://schemas.openxmlformats.org/officeDocument/2006/relationships/hyperlink" Target="https://harmreduction.org/our-work/action/california/" TargetMode="External"/><Relationship Id="rId5" Type="http://schemas.openxmlformats.org/officeDocument/2006/relationships/hyperlink" Target="https://www.recoveryanswers.org/resource/drug-and-alcohol-harm-reduction/" TargetMode="External"/><Relationship Id="rId4" Type="http://schemas.openxmlformats.org/officeDocument/2006/relationships/hyperlink" Target="https://implicit.harvard.edu/implicit/takeatest.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hyperlink" Target="http://www.nastoolkit.org/" TargetMode="External"/><Relationship Id="rId2" Type="http://schemas.openxmlformats.org/officeDocument/2006/relationships/notesSlide" Target="../notesSlides/notesSlide55.xml"/><Relationship Id="rId1" Type="http://schemas.openxmlformats.org/officeDocument/2006/relationships/slideLayout" Target="../slideLayouts/slideLayout38.xml"/><Relationship Id="rId6" Type="http://schemas.openxmlformats.org/officeDocument/2006/relationships/image" Target="../media/image5.jpeg"/><Relationship Id="rId5" Type="http://schemas.openxmlformats.org/officeDocument/2006/relationships/hyperlink" Target="https://www.montefiore.org/documents/ANTI-STIGMA-TOOLKIT-A-Guide-to-Reducing-Addiction-Related-Stigma.pdf" TargetMode="External"/><Relationship Id="rId4" Type="http://schemas.openxmlformats.org/officeDocument/2006/relationships/hyperlink" Target="https://preventionsolutions.edc.org/sites/default/files/attachments/Words-Matter-How-Language-Choice-Can-Reduce-Stigma.pdf"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nova.edu/gsc/forms/mi_rationale_techniques.pdf" TargetMode="External"/><Relationship Id="rId3" Type="http://schemas.openxmlformats.org/officeDocument/2006/relationships/hyperlink" Target="https://store.samhsa.gov/system/files/sma13-4212.pdf" TargetMode="External"/><Relationship Id="rId7" Type="http://schemas.openxmlformats.org/officeDocument/2006/relationships/hyperlink" Target="http://westliberty.edu/health-sciences/files/2010/02/How-it-Works-Motiv-Interv.pdf" TargetMode="External"/><Relationship Id="rId2" Type="http://schemas.openxmlformats.org/officeDocument/2006/relationships/notesSlide" Target="../notesSlides/notesSlide56.xml"/><Relationship Id="rId1" Type="http://schemas.openxmlformats.org/officeDocument/2006/relationships/slideLayout" Target="../slideLayouts/slideLayout38.xml"/><Relationship Id="rId6" Type="http://schemas.openxmlformats.org/officeDocument/2006/relationships/hyperlink" Target="https://motivationalinterviewing.org/" TargetMode="External"/><Relationship Id="rId5" Type="http://schemas.openxmlformats.org/officeDocument/2006/relationships/hyperlink" Target="http://www.nastoolkit.org/" TargetMode="External"/><Relationship Id="rId4" Type="http://schemas.openxmlformats.org/officeDocument/2006/relationships/hyperlink" Target="https://www.centerforebp.case.edu/resources/tools/the-spirit-of-mi" TargetMode="External"/><Relationship Id="rId9"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32.xml"/><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8" Type="http://schemas.openxmlformats.org/officeDocument/2006/relationships/hyperlink" Target="https://www.health.state.mn.us/diseases/stds/partnerservices.html" TargetMode="External"/><Relationship Id="rId13" Type="http://schemas.openxmlformats.org/officeDocument/2006/relationships/image" Target="../media/image5.jpeg"/><Relationship Id="rId3" Type="http://schemas.openxmlformats.org/officeDocument/2006/relationships/hyperlink" Target="https://www.hivlawandpolicy.org/states/minnesota" TargetMode="External"/><Relationship Id="rId7" Type="http://schemas.openxmlformats.org/officeDocument/2006/relationships/hyperlink" Target="https://www.health.state.mn.us/diseases/hiv/hcp/report.html" TargetMode="External"/><Relationship Id="rId12" Type="http://schemas.openxmlformats.org/officeDocument/2006/relationships/hyperlink" Target="https://journalofethics.ama-assn.org/article/how-should-clinicians-respond-if-patient-hiv-denial-could-exacerbate-racial-health-inequities/2021-05" TargetMode="External"/><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hyperlink" Target="https://www.hivlawandpolicy.org/resources" TargetMode="External"/><Relationship Id="rId11" Type="http://schemas.openxmlformats.org/officeDocument/2006/relationships/hyperlink" Target="https://nccc.ucsf.edu/wp-content/uploads/2014/03/State_HIV_Testing_Laws_Quick_Reference.pdf" TargetMode="External"/><Relationship Id="rId5" Type="http://schemas.openxmlformats.org/officeDocument/2006/relationships/hyperlink" Target="https://www.cdc.gov/hiv/guidelines/reporting.html" TargetMode="External"/><Relationship Id="rId10" Type="http://schemas.openxmlformats.org/officeDocument/2006/relationships/hyperlink" Target="https://www.health.state.mn.us/diseases/hiv/hcp/hivandtb.html" TargetMode="External"/><Relationship Id="rId4" Type="http://schemas.openxmlformats.org/officeDocument/2006/relationships/hyperlink" Target="https://www.cdc.gov/hiv/policies/law/states/index.html" TargetMode="External"/><Relationship Id="rId9" Type="http://schemas.openxmlformats.org/officeDocument/2006/relationships/hyperlink" Target="https://www.health.state.mn.us/diseases/stds/hcp/reportfaq.html"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hab.hrsa.gov/about-ryan-white-hivaids-program/about-ryan-white-hivaids-program" TargetMode="External"/><Relationship Id="rId7" Type="http://schemas.openxmlformats.org/officeDocument/2006/relationships/image" Target="../media/image5.jpeg"/><Relationship Id="rId2" Type="http://schemas.openxmlformats.org/officeDocument/2006/relationships/notesSlide" Target="../notesSlides/notesSlide67.xml"/><Relationship Id="rId1" Type="http://schemas.openxmlformats.org/officeDocument/2006/relationships/slideLayout" Target="../slideLayouts/slideLayout16.xml"/><Relationship Id="rId6" Type="http://schemas.openxmlformats.org/officeDocument/2006/relationships/hyperlink" Target="https://www.cdc.gov/nchhstp/newsroom/2021/ehe-funding.html" TargetMode="External"/><Relationship Id="rId5" Type="http://schemas.openxmlformats.org/officeDocument/2006/relationships/hyperlink" Target="https://www.health.state.mn.us/endhivmn#:~:text=END%20HIV%20MN%20will%20address,for%20people%20living%20with%20HIV" TargetMode="External"/><Relationship Id="rId4" Type="http://schemas.openxmlformats.org/officeDocument/2006/relationships/hyperlink" Target="https://www.cdc.gov/endhiv/index.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5492DF-E586-D344-B195-C2A0452C01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6" y="1757364"/>
            <a:ext cx="6857654" cy="1714413"/>
          </a:xfrm>
          <a:prstGeom prst="rect">
            <a:avLst/>
          </a:prstGeom>
        </p:spPr>
      </p:pic>
      <p:sp>
        <p:nvSpPr>
          <p:cNvPr id="16" name="Rectangle 15">
            <a:extLst>
              <a:ext uri="{FF2B5EF4-FFF2-40B4-BE49-F238E27FC236}">
                <a16:creationId xmlns:a16="http://schemas.microsoft.com/office/drawing/2014/main" id="{2013AC03-CDD9-714F-B3CC-40974AB623C1}"/>
              </a:ext>
            </a:extLst>
          </p:cNvPr>
          <p:cNvSpPr/>
          <p:nvPr/>
        </p:nvSpPr>
        <p:spPr>
          <a:xfrm>
            <a:off x="-19397" y="956152"/>
            <a:ext cx="6877050" cy="3577844"/>
          </a:xfrm>
          <a:prstGeom prst="rect">
            <a:avLst/>
          </a:prstGeom>
          <a:solidFill>
            <a:srgbClr val="0066A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E75F16B8-230D-4046-A83D-7EA4E3218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363086"/>
            <a:ext cx="6847782" cy="526201"/>
          </a:xfrm>
          <a:prstGeom prst="rect">
            <a:avLst/>
          </a:prstGeom>
        </p:spPr>
      </p:pic>
      <p:pic>
        <p:nvPicPr>
          <p:cNvPr id="19" name="Picture 18">
            <a:extLst>
              <a:ext uri="{FF2B5EF4-FFF2-40B4-BE49-F238E27FC236}">
                <a16:creationId xmlns:a16="http://schemas.microsoft.com/office/drawing/2014/main" id="{16E26B8C-6F5D-F24A-B46D-AF69AF5AB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 y="4708914"/>
            <a:ext cx="6847782" cy="260939"/>
          </a:xfrm>
          <a:prstGeom prst="rect">
            <a:avLst/>
          </a:prstGeom>
        </p:spPr>
      </p:pic>
      <p:cxnSp>
        <p:nvCxnSpPr>
          <p:cNvPr id="20" name="Straight Connector 19">
            <a:extLst>
              <a:ext uri="{FF2B5EF4-FFF2-40B4-BE49-F238E27FC236}">
                <a16:creationId xmlns:a16="http://schemas.microsoft.com/office/drawing/2014/main" id="{EDAF3782-12E9-1B40-9E44-B431033ACEDD}"/>
              </a:ext>
            </a:extLst>
          </p:cNvPr>
          <p:cNvCxnSpPr/>
          <p:nvPr/>
        </p:nvCxnSpPr>
        <p:spPr>
          <a:xfrm>
            <a:off x="-19050" y="918782"/>
            <a:ext cx="6877050" cy="0"/>
          </a:xfrm>
          <a:prstGeom prst="line">
            <a:avLst/>
          </a:prstGeom>
          <a:ln w="127000">
            <a:solidFill>
              <a:srgbClr val="86AB5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78D5EB-07A1-0641-8587-722D58C07D93}"/>
              </a:ext>
            </a:extLst>
          </p:cNvPr>
          <p:cNvCxnSpPr/>
          <p:nvPr/>
        </p:nvCxnSpPr>
        <p:spPr>
          <a:xfrm>
            <a:off x="-19743" y="4533995"/>
            <a:ext cx="6877050" cy="0"/>
          </a:xfrm>
          <a:prstGeom prst="line">
            <a:avLst/>
          </a:prstGeom>
          <a:ln w="127000">
            <a:solidFill>
              <a:srgbClr val="86AB5D"/>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82457D2-C02F-B049-BE9D-38CC483F7D81}"/>
              </a:ext>
            </a:extLst>
          </p:cNvPr>
          <p:cNvSpPr/>
          <p:nvPr/>
        </p:nvSpPr>
        <p:spPr>
          <a:xfrm>
            <a:off x="204102" y="4082553"/>
            <a:ext cx="4310359" cy="380873"/>
          </a:xfrm>
          <a:prstGeom prst="rect">
            <a:avLst/>
          </a:prstGeom>
        </p:spPr>
        <p:txBody>
          <a:bodyPr wrap="square" lIns="68580" tIns="34290" rIns="68580" bIns="34290" anchor="t">
            <a:spAutoFit/>
          </a:bodyPr>
          <a:lstStyle/>
          <a:p>
            <a:r>
              <a:rPr lang="en-US" sz="675">
                <a:solidFill>
                  <a:schemeClr val="bg1"/>
                </a:solidFill>
                <a:latin typeface="Calibri"/>
                <a:cs typeface="Calibri"/>
              </a:rPr>
              <a:t>Copyright © 2021 Health Management Associates, Inc. All rights reserved. The content of this presentation is PROPRIETARY and CONFIDENTIAL to Health Management Associates, Inc. and only for the information of the intended recipient. Do not use, publish or redistribute without written permission from Health Management Associates, Inc.</a:t>
            </a:r>
          </a:p>
        </p:txBody>
      </p:sp>
      <p:sp>
        <p:nvSpPr>
          <p:cNvPr id="13" name="TextBox 12"/>
          <p:cNvSpPr txBox="1"/>
          <p:nvPr/>
        </p:nvSpPr>
        <p:spPr>
          <a:xfrm>
            <a:off x="178904" y="956150"/>
            <a:ext cx="6679096" cy="600164"/>
          </a:xfrm>
          <a:prstGeom prst="rect">
            <a:avLst/>
          </a:prstGeom>
          <a:noFill/>
        </p:spPr>
        <p:txBody>
          <a:bodyPr wrap="square" lIns="68580" tIns="34290" rIns="68580" bIns="34290" rtlCol="0" anchor="t">
            <a:spAutoFit/>
          </a:bodyPr>
          <a:lstStyle/>
          <a:p>
            <a:r>
              <a:rPr lang="en-US" sz="2400" b="1">
                <a:solidFill>
                  <a:schemeClr val="bg1"/>
                </a:solidFill>
                <a:ea typeface="Georgia" charset="0"/>
              </a:rPr>
              <a:t>The Intersection of HIV and Substance Use: </a:t>
            </a:r>
            <a:r>
              <a:rPr lang="en-US" sz="1050" b="1" i="1">
                <a:solidFill>
                  <a:schemeClr val="bg1"/>
                </a:solidFill>
                <a:ea typeface="Georgia" charset="0"/>
              </a:rPr>
              <a:t>Enhancing the Care Continuum with Evidence-Based Practices</a:t>
            </a:r>
          </a:p>
        </p:txBody>
      </p:sp>
      <p:sp>
        <p:nvSpPr>
          <p:cNvPr id="2" name="TextBox 1">
            <a:extLst>
              <a:ext uri="{FF2B5EF4-FFF2-40B4-BE49-F238E27FC236}">
                <a16:creationId xmlns:a16="http://schemas.microsoft.com/office/drawing/2014/main" id="{059E373D-C93C-4997-A100-FAD19281C961}"/>
              </a:ext>
            </a:extLst>
          </p:cNvPr>
          <p:cNvSpPr txBox="1"/>
          <p:nvPr/>
        </p:nvSpPr>
        <p:spPr>
          <a:xfrm>
            <a:off x="188533" y="3529721"/>
            <a:ext cx="2408753" cy="507831"/>
          </a:xfrm>
          <a:prstGeom prst="rect">
            <a:avLst/>
          </a:prstGeom>
          <a:noFill/>
        </p:spPr>
        <p:txBody>
          <a:bodyPr wrap="square" rtlCol="0">
            <a:spAutoFit/>
          </a:bodyPr>
          <a:lstStyle/>
          <a:p>
            <a:r>
              <a:rPr lang="en-US" sz="1350" b="1">
                <a:solidFill>
                  <a:schemeClr val="bg1"/>
                </a:solidFill>
                <a:ea typeface="Georgia" charset="0"/>
              </a:rPr>
              <a:t>Training Series: Session 3</a:t>
            </a:r>
          </a:p>
          <a:p>
            <a:r>
              <a:rPr lang="en-US" sz="1350" b="1">
                <a:solidFill>
                  <a:schemeClr val="bg1"/>
                </a:solidFill>
                <a:ea typeface="Georgia" charset="0"/>
              </a:rPr>
              <a:t>October 20, 2021</a:t>
            </a:r>
            <a:endParaRPr lang="en-US" sz="1350" b="1">
              <a:solidFill>
                <a:schemeClr val="bg1"/>
              </a:solidFill>
              <a:latin typeface="Arial" panose="020B0604020202020204" pitchFamily="34" charset="0"/>
              <a:ea typeface="Georgia"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512EE8A7-A0A3-4355-ADBA-8719B8FD4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3655" y="3621562"/>
            <a:ext cx="785813" cy="785813"/>
          </a:xfrm>
          <a:prstGeom prst="rect">
            <a:avLst/>
          </a:prstGeom>
        </p:spPr>
      </p:pic>
    </p:spTree>
    <p:extLst>
      <p:ext uri="{BB962C8B-B14F-4D97-AF65-F5344CB8AC3E}">
        <p14:creationId xmlns:p14="http://schemas.microsoft.com/office/powerpoint/2010/main" val="292738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73479" y="590917"/>
            <a:ext cx="6931479"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2CCDEE-682B-4CEA-8CF1-27A5A8535479}"/>
              </a:ext>
            </a:extLst>
          </p:cNvPr>
          <p:cNvSpPr txBox="1"/>
          <p:nvPr/>
        </p:nvSpPr>
        <p:spPr>
          <a:xfrm>
            <a:off x="196166" y="619340"/>
            <a:ext cx="6453282" cy="2405787"/>
          </a:xfrm>
          <a:prstGeom prst="rect">
            <a:avLst/>
          </a:prstGeom>
          <a:solidFill>
            <a:schemeClr val="accent6">
              <a:lumMod val="20000"/>
              <a:lumOff val="80000"/>
            </a:schemeClr>
          </a:solidFill>
        </p:spPr>
        <p:txBody>
          <a:bodyPr wrap="square" rtlCol="0">
            <a:spAutoFit/>
          </a:bodyPr>
          <a:lstStyle/>
          <a:p>
            <a:pPr marL="214313" indent="-214313">
              <a:spcAft>
                <a:spcPts val="600"/>
              </a:spcAft>
              <a:buFont typeface="Arial" panose="020B0604020202020204" pitchFamily="34" charset="0"/>
              <a:buChar char="•"/>
            </a:pPr>
            <a:r>
              <a:rPr lang="en-US" sz="1100" b="1">
                <a:latin typeface="+mn-lt"/>
              </a:rPr>
              <a:t>Sexual orientation – </a:t>
            </a:r>
            <a:r>
              <a:rPr lang="en-US" sz="1100">
                <a:latin typeface="+mn-lt"/>
              </a:rPr>
              <a:t>a person’s identity in relation to the gender or genders to which they are sexually attracted (straight, gay, lesbian, asexual, bisexual, pansexual)</a:t>
            </a:r>
            <a:endParaRPr lang="en-US" sz="1100" b="1">
              <a:latin typeface="+mn-lt"/>
            </a:endParaRPr>
          </a:p>
          <a:p>
            <a:pPr marL="214313" indent="-214313">
              <a:spcAft>
                <a:spcPts val="400"/>
              </a:spcAft>
              <a:buFont typeface="Arial" panose="020B0604020202020204" pitchFamily="34" charset="0"/>
              <a:buChar char="•"/>
            </a:pPr>
            <a:r>
              <a:rPr lang="en-US" sz="1100" b="1">
                <a:latin typeface="+mn-lt"/>
              </a:rPr>
              <a:t>Gender identity and/or expression </a:t>
            </a:r>
            <a:r>
              <a:rPr lang="en-US" sz="1100">
                <a:latin typeface="+mn-lt"/>
              </a:rPr>
              <a:t>- internal perception of one’s gender; how one identifies or expresses oneself.</a:t>
            </a:r>
          </a:p>
          <a:p>
            <a:pPr marL="557213" lvl="1" indent="-214313">
              <a:spcAft>
                <a:spcPts val="400"/>
              </a:spcAft>
              <a:buFont typeface="Arial" panose="020B0604020202020204" pitchFamily="34" charset="0"/>
              <a:buChar char="•"/>
            </a:pPr>
            <a:r>
              <a:rPr lang="en-US" sz="1100" b="1">
                <a:latin typeface="+mn-lt"/>
              </a:rPr>
              <a:t>Cisgender</a:t>
            </a:r>
            <a:r>
              <a:rPr lang="en-US" sz="1100">
                <a:latin typeface="+mn-lt"/>
              </a:rPr>
              <a:t> – a term used to describe a person whose gender identity aligns with those typically associated with the sex assigned to them at birth</a:t>
            </a:r>
          </a:p>
          <a:p>
            <a:pPr marL="557213" lvl="1" indent="-214313">
              <a:spcAft>
                <a:spcPts val="400"/>
              </a:spcAft>
              <a:buFont typeface="Arial" panose="020B0604020202020204" pitchFamily="34" charset="0"/>
              <a:buChar char="•"/>
            </a:pPr>
            <a:r>
              <a:rPr lang="en-US" sz="1100" b="1">
                <a:latin typeface="+mn-lt"/>
              </a:rPr>
              <a:t>Transgender</a:t>
            </a:r>
            <a:r>
              <a:rPr lang="en-US" sz="1100">
                <a:latin typeface="+mn-lt"/>
              </a:rPr>
              <a:t> – refers to an individual whose current gender identity and/or expression differs from the sex they were assigned at birth (may have transitioned or be transitioning in how they are living)</a:t>
            </a:r>
          </a:p>
          <a:p>
            <a:pPr marL="557213" lvl="1" indent="-214313">
              <a:spcAft>
                <a:spcPts val="400"/>
              </a:spcAft>
              <a:buFont typeface="Arial" panose="020B0604020202020204" pitchFamily="34" charset="0"/>
              <a:buChar char="•"/>
            </a:pPr>
            <a:r>
              <a:rPr lang="en-US" sz="1100" b="1">
                <a:latin typeface="+mn-lt"/>
              </a:rPr>
              <a:t>Gender Expansive -  </a:t>
            </a:r>
            <a:r>
              <a:rPr lang="en-US" sz="1100">
                <a:latin typeface="+mn-lt"/>
              </a:rPr>
              <a:t>refers to an individual who expresses identity along the gender spectrum (genderqueer, gender nonconforming, nonbinary, agender, two spirit)</a:t>
            </a:r>
          </a:p>
          <a:p>
            <a:pPr marL="214313" indent="-214313">
              <a:spcAft>
                <a:spcPts val="400"/>
              </a:spcAft>
              <a:buFont typeface="Arial" panose="020B0604020202020204" pitchFamily="34" charset="0"/>
              <a:buChar char="•"/>
            </a:pPr>
            <a:r>
              <a:rPr lang="en-US" sz="1100" b="1">
                <a:latin typeface="+mn-lt"/>
              </a:rPr>
              <a:t>Sexual Minority </a:t>
            </a:r>
            <a:r>
              <a:rPr lang="en-US" sz="1100">
                <a:latin typeface="+mn-lt"/>
              </a:rPr>
              <a:t>– refers to a group whose sexual identity orientation or practices differ from the majority of and are marginalized by the surrounding society.</a:t>
            </a:r>
            <a:endParaRPr lang="en-US" sz="1100" b="1">
              <a:latin typeface="+mn-lt"/>
            </a:endParaRPr>
          </a:p>
        </p:txBody>
      </p:sp>
      <p:sp>
        <p:nvSpPr>
          <p:cNvPr id="15" name="TextBox 14">
            <a:extLst>
              <a:ext uri="{FF2B5EF4-FFF2-40B4-BE49-F238E27FC236}">
                <a16:creationId xmlns:a16="http://schemas.microsoft.com/office/drawing/2014/main" id="{20172E99-DFE6-43FA-ABE0-B09A5A0EF6D8}"/>
              </a:ext>
            </a:extLst>
          </p:cNvPr>
          <p:cNvSpPr txBox="1"/>
          <p:nvPr/>
        </p:nvSpPr>
        <p:spPr>
          <a:xfrm>
            <a:off x="3040516" y="3049292"/>
            <a:ext cx="3817484" cy="196208"/>
          </a:xfrm>
          <a:prstGeom prst="rect">
            <a:avLst/>
          </a:prstGeom>
          <a:noFill/>
        </p:spPr>
        <p:txBody>
          <a:bodyPr wrap="square" rtlCol="0">
            <a:spAutoFit/>
          </a:bodyPr>
          <a:lstStyle/>
          <a:p>
            <a:r>
              <a:rPr lang="en-US" sz="675"/>
              <a:t>SOURCE:  Centers for Educational Justice and Community Engagement, UC Berkeley</a:t>
            </a:r>
          </a:p>
        </p:txBody>
      </p:sp>
      <p:sp>
        <p:nvSpPr>
          <p:cNvPr id="16" name="Title 1">
            <a:extLst>
              <a:ext uri="{FF2B5EF4-FFF2-40B4-BE49-F238E27FC236}">
                <a16:creationId xmlns:a16="http://schemas.microsoft.com/office/drawing/2014/main" id="{53C45722-2220-4379-8F54-0BA5B6A08A41}"/>
              </a:ext>
            </a:extLst>
          </p:cNvPr>
          <p:cNvSpPr txBox="1">
            <a:spLocks/>
          </p:cNvSpPr>
          <p:nvPr/>
        </p:nvSpPr>
        <p:spPr>
          <a:xfrm>
            <a:off x="71438" y="113265"/>
            <a:ext cx="5915025" cy="435494"/>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Glossary of Terms (revisited)</a:t>
            </a:r>
          </a:p>
        </p:txBody>
      </p:sp>
      <p:sp>
        <p:nvSpPr>
          <p:cNvPr id="11" name="Slide Number Placeholder 9">
            <a:extLst>
              <a:ext uri="{FF2B5EF4-FFF2-40B4-BE49-F238E27FC236}">
                <a16:creationId xmlns:a16="http://schemas.microsoft.com/office/drawing/2014/main" id="{384D803A-5588-4CD5-B919-4CCB3FD1DAD1}"/>
              </a:ext>
            </a:extLst>
          </p:cNvPr>
          <p:cNvSpPr>
            <a:spLocks noGrp="1"/>
          </p:cNvSpPr>
          <p:nvPr>
            <p:ph type="sldNum" sz="quarter" idx="12"/>
          </p:nvPr>
        </p:nvSpPr>
        <p:spPr>
          <a:xfrm>
            <a:off x="4843463" y="4767264"/>
            <a:ext cx="1543050" cy="273844"/>
          </a:xfrm>
        </p:spPr>
        <p:txBody>
          <a:bodyPr/>
          <a:lstStyle/>
          <a:p>
            <a:fld id="{768BC63C-A90F-384A-918D-1423499908E7}" type="slidenum">
              <a:rPr lang="en-US" smtClean="0"/>
              <a:pPr/>
              <a:t>10</a:t>
            </a:fld>
            <a:endParaRPr lang="en-US"/>
          </a:p>
        </p:txBody>
      </p:sp>
      <p:pic>
        <p:nvPicPr>
          <p:cNvPr id="12" name="Google Shape;99;p16">
            <a:extLst>
              <a:ext uri="{FF2B5EF4-FFF2-40B4-BE49-F238E27FC236}">
                <a16:creationId xmlns:a16="http://schemas.microsoft.com/office/drawing/2014/main" id="{780A4B65-8B8D-4382-A78C-50E5035B03CD}"/>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7" name="Rectangle 16">
            <a:extLst>
              <a:ext uri="{FF2B5EF4-FFF2-40B4-BE49-F238E27FC236}">
                <a16:creationId xmlns:a16="http://schemas.microsoft.com/office/drawing/2014/main" id="{2EA92401-5EE4-4D07-8F49-1AE79C133FA6}"/>
              </a:ext>
            </a:extLst>
          </p:cNvPr>
          <p:cNvSpPr/>
          <p:nvPr/>
        </p:nvSpPr>
        <p:spPr>
          <a:xfrm>
            <a:off x="3326459" y="4764895"/>
            <a:ext cx="216666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9" name="TextBox 8">
            <a:extLst>
              <a:ext uri="{FF2B5EF4-FFF2-40B4-BE49-F238E27FC236}">
                <a16:creationId xmlns:a16="http://schemas.microsoft.com/office/drawing/2014/main" id="{82A36D4D-57AB-4513-A49D-083CD5B9E5ED}"/>
              </a:ext>
            </a:extLst>
          </p:cNvPr>
          <p:cNvSpPr txBox="1"/>
          <p:nvPr/>
        </p:nvSpPr>
        <p:spPr>
          <a:xfrm>
            <a:off x="202811" y="3257082"/>
            <a:ext cx="6446637" cy="1223412"/>
          </a:xfrm>
          <a:prstGeom prst="rect">
            <a:avLst/>
          </a:prstGeom>
          <a:solidFill>
            <a:schemeClr val="accent1">
              <a:lumMod val="20000"/>
              <a:lumOff val="80000"/>
            </a:schemeClr>
          </a:solidFill>
        </p:spPr>
        <p:txBody>
          <a:bodyPr wrap="square" rtlCol="0">
            <a:spAutoFit/>
          </a:bodyPr>
          <a:lstStyle/>
          <a:p>
            <a:pPr marL="214313" indent="-214313">
              <a:buFont typeface="Arial" panose="020B0604020202020204" pitchFamily="34" charset="0"/>
              <a:buChar char="•"/>
            </a:pPr>
            <a:r>
              <a:rPr lang="en-US" sz="1100" b="1">
                <a:latin typeface="+mn-lt"/>
              </a:rPr>
              <a:t>Race </a:t>
            </a:r>
            <a:r>
              <a:rPr lang="en-US" sz="1100">
                <a:latin typeface="+mn-lt"/>
              </a:rPr>
              <a:t>- is usually associated with inherited physical, social and biological  characteristics. In this context that means race is associated with biology.  Institutionalized in a way that has profound consequences (</a:t>
            </a:r>
            <a:r>
              <a:rPr lang="en-US" sz="1100" b="1">
                <a:latin typeface="+mn-lt"/>
              </a:rPr>
              <a:t>White, African American, American Indian Alaskan Native, Native Hawaiian or Pacific Islander</a:t>
            </a:r>
            <a:r>
              <a:rPr lang="en-US" sz="1100">
                <a:latin typeface="+mn-lt"/>
              </a:rPr>
              <a:t>)”</a:t>
            </a:r>
          </a:p>
          <a:p>
            <a:pPr marL="214313" indent="-214313">
              <a:spcBef>
                <a:spcPts val="900"/>
              </a:spcBef>
              <a:buFont typeface="Arial" panose="020B0604020202020204" pitchFamily="34" charset="0"/>
              <a:buChar char="•"/>
            </a:pPr>
            <a:r>
              <a:rPr lang="en-US" sz="1100" b="1">
                <a:latin typeface="+mn-lt"/>
              </a:rPr>
              <a:t>Ethnicity </a:t>
            </a:r>
            <a:r>
              <a:rPr lang="en-US" sz="1100">
                <a:latin typeface="+mn-lt"/>
              </a:rPr>
              <a:t>- a term used to categorize a group of people with whom you share learned characteristics and identify according to common racial, national tribal, religious, linguistic, or cultural  origin or background.   (</a:t>
            </a:r>
            <a:r>
              <a:rPr lang="en-US" sz="1100" b="1">
                <a:latin typeface="+mn-lt"/>
              </a:rPr>
              <a:t>Hispanic, Non-Hispanic Black, Non-Hispanic Black</a:t>
            </a:r>
            <a:r>
              <a:rPr lang="en-US" sz="1100">
                <a:latin typeface="+mn-lt"/>
              </a:rPr>
              <a:t>, etc.)</a:t>
            </a:r>
          </a:p>
        </p:txBody>
      </p:sp>
      <p:sp>
        <p:nvSpPr>
          <p:cNvPr id="10" name="TextBox 9">
            <a:extLst>
              <a:ext uri="{FF2B5EF4-FFF2-40B4-BE49-F238E27FC236}">
                <a16:creationId xmlns:a16="http://schemas.microsoft.com/office/drawing/2014/main" id="{3545ADEB-0CA9-4AE0-A6AB-F96D0BA8911A}"/>
              </a:ext>
            </a:extLst>
          </p:cNvPr>
          <p:cNvSpPr txBox="1"/>
          <p:nvPr/>
        </p:nvSpPr>
        <p:spPr>
          <a:xfrm>
            <a:off x="3013008" y="4506663"/>
            <a:ext cx="3636440" cy="197326"/>
          </a:xfrm>
          <a:prstGeom prst="rect">
            <a:avLst/>
          </a:prstGeom>
          <a:noFill/>
        </p:spPr>
        <p:txBody>
          <a:bodyPr wrap="square" rtlCol="0">
            <a:spAutoFit/>
          </a:bodyPr>
          <a:lstStyle/>
          <a:p>
            <a:r>
              <a:rPr lang="en-US" sz="675"/>
              <a:t>SOURCE:  US Office of Management and Budget: Federal Register Vol. 62(210): 58782</a:t>
            </a:r>
          </a:p>
        </p:txBody>
      </p:sp>
    </p:spTree>
    <p:extLst>
      <p:ext uri="{BB962C8B-B14F-4D97-AF65-F5344CB8AC3E}">
        <p14:creationId xmlns:p14="http://schemas.microsoft.com/office/powerpoint/2010/main" val="396653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73479" y="590917"/>
            <a:ext cx="6931479"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3C45722-2220-4379-8F54-0BA5B6A08A41}"/>
              </a:ext>
            </a:extLst>
          </p:cNvPr>
          <p:cNvSpPr txBox="1">
            <a:spLocks/>
          </p:cNvSpPr>
          <p:nvPr/>
        </p:nvSpPr>
        <p:spPr>
          <a:xfrm>
            <a:off x="71438" y="113265"/>
            <a:ext cx="5915025" cy="435494"/>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Glossary of Terms (revisited)</a:t>
            </a:r>
          </a:p>
        </p:txBody>
      </p:sp>
      <p:sp>
        <p:nvSpPr>
          <p:cNvPr id="11" name="Slide Number Placeholder 9">
            <a:extLst>
              <a:ext uri="{FF2B5EF4-FFF2-40B4-BE49-F238E27FC236}">
                <a16:creationId xmlns:a16="http://schemas.microsoft.com/office/drawing/2014/main" id="{12734CA1-9356-4F87-A171-4698AB1B1587}"/>
              </a:ext>
            </a:extLst>
          </p:cNvPr>
          <p:cNvSpPr>
            <a:spLocks noGrp="1"/>
          </p:cNvSpPr>
          <p:nvPr>
            <p:ph type="sldNum" sz="quarter" idx="12"/>
          </p:nvPr>
        </p:nvSpPr>
        <p:spPr>
          <a:xfrm>
            <a:off x="4843463" y="4767264"/>
            <a:ext cx="1543050" cy="273844"/>
          </a:xfrm>
        </p:spPr>
        <p:txBody>
          <a:bodyPr/>
          <a:lstStyle/>
          <a:p>
            <a:fld id="{768BC63C-A90F-384A-918D-1423499908E7}" type="slidenum">
              <a:rPr lang="en-US" smtClean="0"/>
              <a:pPr/>
              <a:t>11</a:t>
            </a:fld>
            <a:endParaRPr lang="en-US"/>
          </a:p>
        </p:txBody>
      </p:sp>
      <p:pic>
        <p:nvPicPr>
          <p:cNvPr id="12" name="Google Shape;99;p16">
            <a:extLst>
              <a:ext uri="{FF2B5EF4-FFF2-40B4-BE49-F238E27FC236}">
                <a16:creationId xmlns:a16="http://schemas.microsoft.com/office/drawing/2014/main" id="{1748D3F3-C0FB-4597-91BF-6708AB91D38D}"/>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4" name="Rectangle 13">
            <a:extLst>
              <a:ext uri="{FF2B5EF4-FFF2-40B4-BE49-F238E27FC236}">
                <a16:creationId xmlns:a16="http://schemas.microsoft.com/office/drawing/2014/main" id="{0C61B3D5-A5FE-4C01-94D0-DB410063093D}"/>
              </a:ext>
            </a:extLst>
          </p:cNvPr>
          <p:cNvSpPr/>
          <p:nvPr/>
        </p:nvSpPr>
        <p:spPr>
          <a:xfrm>
            <a:off x="3326459" y="4764895"/>
            <a:ext cx="216666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2" name="TextBox 1">
            <a:extLst>
              <a:ext uri="{FF2B5EF4-FFF2-40B4-BE49-F238E27FC236}">
                <a16:creationId xmlns:a16="http://schemas.microsoft.com/office/drawing/2014/main" id="{C9551E82-06CB-4CDE-A72E-E4B20762FB02}"/>
              </a:ext>
            </a:extLst>
          </p:cNvPr>
          <p:cNvSpPr txBox="1"/>
          <p:nvPr/>
        </p:nvSpPr>
        <p:spPr>
          <a:xfrm>
            <a:off x="164382" y="729231"/>
            <a:ext cx="6488603" cy="2631490"/>
          </a:xfrm>
          <a:prstGeom prst="rect">
            <a:avLst/>
          </a:prstGeom>
          <a:solidFill>
            <a:schemeClr val="accent4">
              <a:lumMod val="20000"/>
              <a:lumOff val="80000"/>
            </a:schemeClr>
          </a:solidFill>
        </p:spPr>
        <p:txBody>
          <a:bodyPr wrap="square" rtlCol="0">
            <a:spAutoFit/>
          </a:bodyPr>
          <a:lstStyle/>
          <a:p>
            <a:r>
              <a:rPr lang="en-US" sz="1100" b="1">
                <a:latin typeface="+mn-lt"/>
              </a:rPr>
              <a:t>Health Insurance Portability and Accountability Act (HIPAA) </a:t>
            </a:r>
            <a:r>
              <a:rPr lang="en-US" sz="1100">
                <a:latin typeface="+mn-lt"/>
              </a:rPr>
              <a:t>- required the creation of national standards to protect sensitive patient health information (PHI) from being disclosed without the patient’s consent and includes a Privacy Rule addressing disclosure of and access to PHI; the Security Rule protects disclosure of and access to electronic PHI (e-PHI) a subset of information covered by the Privacy Rule</a:t>
            </a:r>
          </a:p>
          <a:p>
            <a:endParaRPr lang="en-US" sz="1100">
              <a:latin typeface="+mn-lt"/>
            </a:endParaRPr>
          </a:p>
          <a:p>
            <a:r>
              <a:rPr lang="en-US" sz="1100" b="1">
                <a:latin typeface="+mn-lt"/>
              </a:rPr>
              <a:t>Code of Federal Regulations, Title 42, Part 2 (42 CFR Part 2) </a:t>
            </a:r>
            <a:r>
              <a:rPr lang="en-US" sz="1100">
                <a:latin typeface="+mn-lt"/>
              </a:rPr>
              <a:t>– a complicated set of regulations that strengthen the privacy protections afforded to persons receiving alcohol and substance use treatment (in addition to the more general privacy protections afforded in HIPAA). The regulations restrict the disclosure and use of alcohol and drug patient records which are maintained in connection with any individual or entity that is federally assisted and holds itself out as providing, and provides, alcohol or drug abuse diagnosis, treatment or referral for treatment (42 CFR § 2.11)</a:t>
            </a:r>
          </a:p>
          <a:p>
            <a:endParaRPr lang="en-US" sz="1100">
              <a:latin typeface="+mn-lt"/>
            </a:endParaRPr>
          </a:p>
          <a:p>
            <a:r>
              <a:rPr lang="en-US" sz="1100" b="1">
                <a:latin typeface="+mn-lt"/>
              </a:rPr>
              <a:t>Family Education Rights Protection Act (FERPA) </a:t>
            </a:r>
            <a:r>
              <a:rPr lang="en-US" sz="1100">
                <a:latin typeface="+mn-lt"/>
              </a:rPr>
              <a:t>- protects the privacy of student education records in public or private elementary, secondary, or post-secondary school and any state or local education agency that receives funds under an applicable program of the US Department of Education.</a:t>
            </a:r>
          </a:p>
        </p:txBody>
      </p:sp>
      <p:sp>
        <p:nvSpPr>
          <p:cNvPr id="10" name="TextBox 9">
            <a:extLst>
              <a:ext uri="{FF2B5EF4-FFF2-40B4-BE49-F238E27FC236}">
                <a16:creationId xmlns:a16="http://schemas.microsoft.com/office/drawing/2014/main" id="{F81FD1A8-7AB2-42EB-97C0-893B303FBE2D}"/>
              </a:ext>
            </a:extLst>
          </p:cNvPr>
          <p:cNvSpPr txBox="1"/>
          <p:nvPr/>
        </p:nvSpPr>
        <p:spPr>
          <a:xfrm>
            <a:off x="3016545" y="3499034"/>
            <a:ext cx="3636440" cy="300082"/>
          </a:xfrm>
          <a:prstGeom prst="rect">
            <a:avLst/>
          </a:prstGeom>
          <a:noFill/>
        </p:spPr>
        <p:txBody>
          <a:bodyPr wrap="square" rtlCol="0">
            <a:spAutoFit/>
          </a:bodyPr>
          <a:lstStyle/>
          <a:p>
            <a:r>
              <a:rPr lang="en-US" sz="675"/>
              <a:t>SOURCES:  Centers for Disease Control and Prevention; and the Substance Abuse and Mental Health Services Administration</a:t>
            </a:r>
          </a:p>
        </p:txBody>
      </p:sp>
    </p:spTree>
    <p:extLst>
      <p:ext uri="{BB962C8B-B14F-4D97-AF65-F5344CB8AC3E}">
        <p14:creationId xmlns:p14="http://schemas.microsoft.com/office/powerpoint/2010/main" val="44029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8AACB-918F-C743-B6A0-8123EA41DF16}"/>
              </a:ext>
            </a:extLst>
          </p:cNvPr>
          <p:cNvSpPr>
            <a:spLocks noGrp="1"/>
          </p:cNvSpPr>
          <p:nvPr>
            <p:ph idx="1"/>
          </p:nvPr>
        </p:nvSpPr>
        <p:spPr>
          <a:xfrm>
            <a:off x="351639" y="798695"/>
            <a:ext cx="5915025" cy="3922165"/>
          </a:xfrm>
        </p:spPr>
        <p:txBody>
          <a:bodyPr>
            <a:normAutofit fontScale="85000" lnSpcReduction="20000"/>
          </a:bodyPr>
          <a:lstStyle/>
          <a:p>
            <a:pPr marL="0" indent="0">
              <a:buNone/>
            </a:pPr>
            <a:r>
              <a:rPr lang="en-US"/>
              <a:t>ART – Antiretroviral therapy</a:t>
            </a:r>
          </a:p>
          <a:p>
            <a:pPr marL="0" indent="0">
              <a:buNone/>
            </a:pPr>
            <a:r>
              <a:rPr lang="en-US"/>
              <a:t>AUD – Alcohol use disorder</a:t>
            </a:r>
          </a:p>
          <a:p>
            <a:pPr marL="0" indent="0">
              <a:buNone/>
            </a:pPr>
            <a:r>
              <a:rPr lang="en-US"/>
              <a:t>IDU – Injection or intravenous drug use</a:t>
            </a:r>
          </a:p>
          <a:p>
            <a:pPr marL="0" indent="0">
              <a:buNone/>
            </a:pPr>
            <a:r>
              <a:rPr lang="en-US"/>
              <a:t>MAT – Medication assisted treatment or </a:t>
            </a:r>
          </a:p>
          <a:p>
            <a:pPr marL="0" indent="0">
              <a:buNone/>
            </a:pPr>
            <a:r>
              <a:rPr lang="en-US"/>
              <a:t>            Medications for addiction treatment</a:t>
            </a:r>
          </a:p>
          <a:p>
            <a:pPr marL="0" indent="0">
              <a:buNone/>
            </a:pPr>
            <a:r>
              <a:rPr lang="en-US"/>
              <a:t>MSM – Men who have sex with men</a:t>
            </a:r>
          </a:p>
          <a:p>
            <a:pPr marL="0" indent="0">
              <a:buNone/>
            </a:pPr>
            <a:r>
              <a:rPr lang="en-US"/>
              <a:t>OUD – Opioid use disorder</a:t>
            </a:r>
          </a:p>
          <a:p>
            <a:pPr marL="0" indent="0">
              <a:buNone/>
            </a:pPr>
            <a:r>
              <a:rPr lang="en-US"/>
              <a:t>PEH – Person(s) experiencing homelessness</a:t>
            </a:r>
          </a:p>
          <a:p>
            <a:pPr marL="0" indent="0">
              <a:buNone/>
            </a:pPr>
            <a:r>
              <a:rPr lang="en-US"/>
              <a:t>PEP – Post-exposure prophylaxis</a:t>
            </a:r>
          </a:p>
          <a:p>
            <a:pPr marL="0" indent="0">
              <a:buNone/>
            </a:pPr>
            <a:r>
              <a:rPr lang="en-US" err="1"/>
              <a:t>PrEP</a:t>
            </a:r>
            <a:r>
              <a:rPr lang="en-US"/>
              <a:t> – Pre-exposure prophylaxis</a:t>
            </a:r>
          </a:p>
          <a:p>
            <a:pPr marL="0" indent="0">
              <a:buNone/>
            </a:pPr>
            <a:r>
              <a:rPr lang="en-US"/>
              <a:t>PLWH – Person(s) living with HIV</a:t>
            </a:r>
          </a:p>
          <a:p>
            <a:pPr marL="0" indent="0">
              <a:buNone/>
            </a:pPr>
            <a:r>
              <a:rPr lang="en-US"/>
              <a:t>PWID – Person(s) who injects drugs</a:t>
            </a:r>
          </a:p>
          <a:p>
            <a:pPr marL="0" indent="0">
              <a:buNone/>
            </a:pPr>
            <a:r>
              <a:rPr lang="en-US"/>
              <a:t>SUD – Substance use disorder</a:t>
            </a:r>
          </a:p>
        </p:txBody>
      </p:sp>
      <p:cxnSp>
        <p:nvCxnSpPr>
          <p:cNvPr id="12" name="Straight Connector 11">
            <a:extLst>
              <a:ext uri="{FF2B5EF4-FFF2-40B4-BE49-F238E27FC236}">
                <a16:creationId xmlns:a16="http://schemas.microsoft.com/office/drawing/2014/main" id="{720133CB-6EDF-4D74-84CF-5AB584059B9F}"/>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721835F4-4F4B-4F40-955B-82BFB81EAFDA}"/>
              </a:ext>
            </a:extLst>
          </p:cNvPr>
          <p:cNvSpPr>
            <a:spLocks noGrp="1"/>
          </p:cNvSpPr>
          <p:nvPr>
            <p:ph type="title"/>
          </p:nvPr>
        </p:nvSpPr>
        <p:spPr>
          <a:xfrm>
            <a:off x="0" y="84690"/>
            <a:ext cx="5915025" cy="435494"/>
          </a:xfrm>
        </p:spPr>
        <p:txBody>
          <a:bodyPr>
            <a:normAutofit fontScale="90000"/>
          </a:bodyPr>
          <a:lstStyle/>
          <a:p>
            <a:r>
              <a:rPr lang="en-US">
                <a:solidFill>
                  <a:srgbClr val="0070C0"/>
                </a:solidFill>
              </a:rPr>
              <a:t>Common Acronyms (revisited)</a:t>
            </a:r>
          </a:p>
        </p:txBody>
      </p:sp>
      <p:sp>
        <p:nvSpPr>
          <p:cNvPr id="14" name="Slide Number Placeholder 9">
            <a:extLst>
              <a:ext uri="{FF2B5EF4-FFF2-40B4-BE49-F238E27FC236}">
                <a16:creationId xmlns:a16="http://schemas.microsoft.com/office/drawing/2014/main" id="{34A8139A-AB6B-4C85-9787-AAE094B6A49B}"/>
              </a:ext>
            </a:extLst>
          </p:cNvPr>
          <p:cNvSpPr>
            <a:spLocks noGrp="1"/>
          </p:cNvSpPr>
          <p:nvPr>
            <p:ph type="sldNum" sz="quarter" idx="12"/>
          </p:nvPr>
        </p:nvSpPr>
        <p:spPr>
          <a:xfrm>
            <a:off x="4843463" y="4767264"/>
            <a:ext cx="1543050" cy="273844"/>
          </a:xfrm>
        </p:spPr>
        <p:txBody>
          <a:bodyPr/>
          <a:lstStyle/>
          <a:p>
            <a:fld id="{768BC63C-A90F-384A-918D-1423499908E7}" type="slidenum">
              <a:rPr lang="en-US" smtClean="0"/>
              <a:pPr/>
              <a:t>12</a:t>
            </a:fld>
            <a:endParaRPr lang="en-US"/>
          </a:p>
        </p:txBody>
      </p:sp>
      <p:pic>
        <p:nvPicPr>
          <p:cNvPr id="15" name="Google Shape;99;p16">
            <a:extLst>
              <a:ext uri="{FF2B5EF4-FFF2-40B4-BE49-F238E27FC236}">
                <a16:creationId xmlns:a16="http://schemas.microsoft.com/office/drawing/2014/main" id="{B57A53F4-86E9-4F3B-95EA-D10B610AF154}"/>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16" name="Rectangle 15">
            <a:extLst>
              <a:ext uri="{FF2B5EF4-FFF2-40B4-BE49-F238E27FC236}">
                <a16:creationId xmlns:a16="http://schemas.microsoft.com/office/drawing/2014/main" id="{CCFF49E6-A354-447B-BC9C-D913BB716032}"/>
              </a:ext>
            </a:extLst>
          </p:cNvPr>
          <p:cNvSpPr/>
          <p:nvPr/>
        </p:nvSpPr>
        <p:spPr>
          <a:xfrm>
            <a:off x="3326459" y="4764895"/>
            <a:ext cx="216666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190517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6857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88540" y="-1805881"/>
            <a:ext cx="3280918" cy="685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16817" y="-1677606"/>
            <a:ext cx="3280596" cy="660176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018"/>
            <a:ext cx="4805147"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3344305" y="-774039"/>
            <a:ext cx="2806958"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0D8E195C-6435-EE49-A793-2E9AD0066966}"/>
              </a:ext>
            </a:extLst>
          </p:cNvPr>
          <p:cNvSpPr>
            <a:spLocks noGrp="1"/>
          </p:cNvSpPr>
          <p:nvPr>
            <p:ph type="ctrTitle"/>
          </p:nvPr>
        </p:nvSpPr>
        <p:spPr>
          <a:xfrm>
            <a:off x="739588" y="551329"/>
            <a:ext cx="5655242" cy="2196353"/>
          </a:xfrm>
        </p:spPr>
        <p:txBody>
          <a:bodyPr anchor="b">
            <a:normAutofit/>
          </a:bodyPr>
          <a:lstStyle/>
          <a:p>
            <a:pPr algn="l"/>
            <a:r>
              <a:rPr lang="en-US" sz="3150">
                <a:solidFill>
                  <a:srgbClr val="FFFFFF"/>
                </a:solidFill>
              </a:rPr>
              <a:t>HIV Risk Reduction</a:t>
            </a:r>
          </a:p>
        </p:txBody>
      </p:sp>
      <p:pic>
        <p:nvPicPr>
          <p:cNvPr id="10" name="Google Shape;99;p16">
            <a:extLst>
              <a:ext uri="{FF2B5EF4-FFF2-40B4-BE49-F238E27FC236}">
                <a16:creationId xmlns:a16="http://schemas.microsoft.com/office/drawing/2014/main" id="{ED727303-D36C-4D39-AE45-BCF8088F60B0}"/>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Tree>
    <p:extLst>
      <p:ext uri="{BB962C8B-B14F-4D97-AF65-F5344CB8AC3E}">
        <p14:creationId xmlns:p14="http://schemas.microsoft.com/office/powerpoint/2010/main" val="9751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alphaModFix amt="26000"/>
            <a:extLst>
              <a:ext uri="{28A0092B-C50C-407E-A947-70E740481C1C}">
                <a14:useLocalDpi xmlns:a14="http://schemas.microsoft.com/office/drawing/2010/main" val="0"/>
              </a:ext>
            </a:extLst>
          </a:blip>
          <a:stretch>
            <a:fillRect/>
          </a:stretch>
        </p:blipFill>
        <p:spPr>
          <a:xfrm>
            <a:off x="0" y="611831"/>
            <a:ext cx="6858000" cy="1507171"/>
          </a:xfrm>
          <a:prstGeom prst="rect">
            <a:avLst/>
          </a:prstGeom>
        </p:spPr>
      </p:pic>
      <p:sp>
        <p:nvSpPr>
          <p:cNvPr id="2" name="Rectangle 1"/>
          <p:cNvSpPr/>
          <p:nvPr/>
        </p:nvSpPr>
        <p:spPr>
          <a:xfrm>
            <a:off x="1" y="603850"/>
            <a:ext cx="6858000" cy="1507172"/>
          </a:xfrm>
          <a:prstGeom prst="rect">
            <a:avLst/>
          </a:prstGeom>
          <a:solidFill>
            <a:srgbClr val="0066A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 name="Straight Connector 2"/>
          <p:cNvCxnSpPr>
            <a:cxnSpLocks/>
          </p:cNvCxnSpPr>
          <p:nvPr/>
        </p:nvCxnSpPr>
        <p:spPr>
          <a:xfrm>
            <a:off x="1" y="2119002"/>
            <a:ext cx="6858000" cy="0"/>
          </a:xfrm>
          <a:prstGeom prst="line">
            <a:avLst/>
          </a:prstGeom>
          <a:ln w="38100">
            <a:solidFill>
              <a:srgbClr val="0066A3"/>
            </a:solidFill>
            <a:prstDash val="soli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91935" y="1848037"/>
            <a:ext cx="325316" cy="325316"/>
          </a:xfrm>
          <a:prstGeom prst="ellipse">
            <a:avLst/>
          </a:prstGeom>
          <a:solidFill>
            <a:srgbClr val="0066A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p:cNvSpPr txBox="1"/>
          <p:nvPr/>
        </p:nvSpPr>
        <p:spPr>
          <a:xfrm>
            <a:off x="791935" y="1872692"/>
            <a:ext cx="325316" cy="253916"/>
          </a:xfrm>
          <a:prstGeom prst="rect">
            <a:avLst/>
          </a:prstGeom>
          <a:noFill/>
        </p:spPr>
        <p:txBody>
          <a:bodyPr wrap="square" rtlCol="0">
            <a:spAutoFit/>
          </a:bodyPr>
          <a:lstStyle/>
          <a:p>
            <a:pPr algn="ctr"/>
            <a:r>
              <a:rPr lang="en-US" sz="1050" b="1">
                <a:solidFill>
                  <a:schemeClr val="bg1"/>
                </a:solidFill>
              </a:rPr>
              <a:t>I</a:t>
            </a:r>
          </a:p>
        </p:txBody>
      </p:sp>
      <p:sp>
        <p:nvSpPr>
          <p:cNvPr id="16" name="TextBox 15"/>
          <p:cNvSpPr txBox="1"/>
          <p:nvPr/>
        </p:nvSpPr>
        <p:spPr>
          <a:xfrm>
            <a:off x="270951" y="2427439"/>
            <a:ext cx="1494221" cy="1910779"/>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Identify at least 3 critical HIV sexual transmission risk reduction strategies, including but not limited to PrEP and PEP</a:t>
            </a:r>
          </a:p>
          <a:p>
            <a:pPr>
              <a:lnSpc>
                <a:spcPts val="1350"/>
              </a:lnSpc>
            </a:pPr>
            <a:endParaRPr lang="en-US" sz="1500" b="1">
              <a:solidFill>
                <a:srgbClr val="0066A3"/>
              </a:solidFill>
              <a:ea typeface="MS PGothic"/>
              <a:cs typeface="Calibri"/>
            </a:endParaRPr>
          </a:p>
        </p:txBody>
      </p:sp>
      <p:sp>
        <p:nvSpPr>
          <p:cNvPr id="19" name="TextBox 18"/>
          <p:cNvSpPr txBox="1"/>
          <p:nvPr/>
        </p:nvSpPr>
        <p:spPr>
          <a:xfrm>
            <a:off x="5132094" y="2426086"/>
            <a:ext cx="1482612" cy="787395"/>
          </a:xfrm>
          <a:prstGeom prst="rect">
            <a:avLst/>
          </a:prstGeom>
          <a:noFill/>
        </p:spPr>
        <p:txBody>
          <a:bodyPr wrap="square" lIns="68580" tIns="34290" rIns="68580" bIns="34290" rtlCol="0" anchor="t">
            <a:spAutoFit/>
          </a:bodyPr>
          <a:lstStyle/>
          <a:p>
            <a:pPr>
              <a:lnSpc>
                <a:spcPts val="1350"/>
              </a:lnSpc>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Describe the relationship between SUD and HIV risk</a:t>
            </a:r>
            <a:endParaRPr lang="en-US" altLang="en-US" sz="1500" b="1">
              <a:solidFill>
                <a:schemeClr val="accent1"/>
              </a:solidFill>
              <a:ea typeface="MS PGothic" charset="-128"/>
              <a:cs typeface="Calibri"/>
            </a:endParaRPr>
          </a:p>
        </p:txBody>
      </p:sp>
      <p:sp>
        <p:nvSpPr>
          <p:cNvPr id="22" name="TextBox 21"/>
          <p:cNvSpPr txBox="1"/>
          <p:nvPr/>
        </p:nvSpPr>
        <p:spPr>
          <a:xfrm>
            <a:off x="1939194" y="2426087"/>
            <a:ext cx="1371196" cy="1731243"/>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sz="1350" b="1">
                <a:solidFill>
                  <a:schemeClr val="accent1"/>
                </a:solidFill>
                <a:latin typeface="Calibri"/>
                <a:ea typeface="Calibri" panose="020F0502020204030204" pitchFamily="34" charset="0"/>
                <a:cs typeface="Times New Roman"/>
              </a:rPr>
              <a:t>Define Harm Reduction as it relates to both SUD and HIV and describe at least 3 harm reduction strategies</a:t>
            </a:r>
            <a:endParaRPr lang="en-US" altLang="en-US" sz="1500" b="1">
              <a:solidFill>
                <a:schemeClr val="accent1"/>
              </a:solidFill>
              <a:latin typeface="Calibri"/>
              <a:ea typeface="MS PGothic" charset="-128"/>
              <a:cs typeface="Times New Roman"/>
            </a:endParaRPr>
          </a:p>
        </p:txBody>
      </p:sp>
      <p:sp>
        <p:nvSpPr>
          <p:cNvPr id="23" name="Oval 22"/>
          <p:cNvSpPr/>
          <p:nvPr/>
        </p:nvSpPr>
        <p:spPr>
          <a:xfrm>
            <a:off x="2399998" y="1879276"/>
            <a:ext cx="325316" cy="325316"/>
          </a:xfrm>
          <a:prstGeom prst="ellipse">
            <a:avLst/>
          </a:prstGeom>
          <a:solidFill>
            <a:srgbClr val="86AB5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2399619" y="1886257"/>
            <a:ext cx="325316" cy="253916"/>
          </a:xfrm>
          <a:prstGeom prst="rect">
            <a:avLst/>
          </a:prstGeom>
          <a:noFill/>
        </p:spPr>
        <p:txBody>
          <a:bodyPr wrap="square" rtlCol="0">
            <a:spAutoFit/>
          </a:bodyPr>
          <a:lstStyle/>
          <a:p>
            <a:pPr algn="ctr"/>
            <a:r>
              <a:rPr lang="en-US" sz="1050" b="1">
                <a:solidFill>
                  <a:schemeClr val="bg1"/>
                </a:solidFill>
              </a:rPr>
              <a:t>II</a:t>
            </a:r>
          </a:p>
        </p:txBody>
      </p:sp>
      <p:sp>
        <p:nvSpPr>
          <p:cNvPr id="29" name="Oval 28"/>
          <p:cNvSpPr/>
          <p:nvPr/>
        </p:nvSpPr>
        <p:spPr>
          <a:xfrm>
            <a:off x="4008061" y="1861528"/>
            <a:ext cx="325316" cy="325316"/>
          </a:xfrm>
          <a:prstGeom prst="ellipse">
            <a:avLst/>
          </a:prstGeom>
          <a:solidFill>
            <a:srgbClr val="55170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extBox 29"/>
          <p:cNvSpPr txBox="1"/>
          <p:nvPr/>
        </p:nvSpPr>
        <p:spPr>
          <a:xfrm>
            <a:off x="4007303" y="1872195"/>
            <a:ext cx="325316" cy="253916"/>
          </a:xfrm>
          <a:prstGeom prst="rect">
            <a:avLst/>
          </a:prstGeom>
          <a:noFill/>
        </p:spPr>
        <p:txBody>
          <a:bodyPr wrap="square" rtlCol="0">
            <a:spAutoFit/>
          </a:bodyPr>
          <a:lstStyle/>
          <a:p>
            <a:pPr algn="ctr"/>
            <a:r>
              <a:rPr lang="en-US" sz="1050" b="1">
                <a:solidFill>
                  <a:schemeClr val="bg1"/>
                </a:solidFill>
              </a:rPr>
              <a:t>III</a:t>
            </a:r>
          </a:p>
        </p:txBody>
      </p:sp>
      <p:sp>
        <p:nvSpPr>
          <p:cNvPr id="37" name="TextBox 36">
            <a:extLst>
              <a:ext uri="{FF2B5EF4-FFF2-40B4-BE49-F238E27FC236}">
                <a16:creationId xmlns:a16="http://schemas.microsoft.com/office/drawing/2014/main" id="{307DB4D8-5D8F-407F-8960-67A1C55EFE4A}"/>
              </a:ext>
            </a:extLst>
          </p:cNvPr>
          <p:cNvSpPr txBox="1"/>
          <p:nvPr/>
        </p:nvSpPr>
        <p:spPr>
          <a:xfrm>
            <a:off x="176700" y="74607"/>
            <a:ext cx="6209813" cy="992579"/>
          </a:xfrm>
          <a:prstGeom prst="rect">
            <a:avLst/>
          </a:prstGeom>
          <a:noFill/>
        </p:spPr>
        <p:txBody>
          <a:bodyPr wrap="square" lIns="68580" tIns="34290" rIns="68580" bIns="34290" rtlCol="0" anchor="t">
            <a:spAutoFit/>
          </a:bodyPr>
          <a:lstStyle/>
          <a:p>
            <a:r>
              <a:rPr lang="en-US" sz="3000">
                <a:solidFill>
                  <a:srgbClr val="0070C0"/>
                </a:solidFill>
                <a:latin typeface="+mn-lt"/>
              </a:rPr>
              <a:t>Learning Objectives:</a:t>
            </a:r>
          </a:p>
          <a:p>
            <a:r>
              <a:rPr lang="en-US" sz="3000" b="1">
                <a:solidFill>
                  <a:srgbClr val="0070C0"/>
                </a:solidFill>
                <a:latin typeface="+mn-lt"/>
                <a:ea typeface="Arial" charset="0"/>
                <a:cs typeface="Arial" charset="0"/>
              </a:rPr>
              <a:t>HIV Risk and SUD Harm Reduction</a:t>
            </a:r>
            <a:endParaRPr lang="en-US" sz="1275" b="1">
              <a:solidFill>
                <a:srgbClr val="552733"/>
              </a:solidFill>
              <a:latin typeface="+mn-lt"/>
              <a:ea typeface="Arial" charset="0"/>
              <a:cs typeface="Arial" charset="0"/>
            </a:endParaRPr>
          </a:p>
        </p:txBody>
      </p:sp>
      <p:cxnSp>
        <p:nvCxnSpPr>
          <p:cNvPr id="38" name="Straight Connector 37">
            <a:extLst>
              <a:ext uri="{FF2B5EF4-FFF2-40B4-BE49-F238E27FC236}">
                <a16:creationId xmlns:a16="http://schemas.microsoft.com/office/drawing/2014/main" id="{DCEDA8D7-C911-4D45-BDC3-3BB0CC364F0C}"/>
              </a:ext>
            </a:extLst>
          </p:cNvPr>
          <p:cNvCxnSpPr/>
          <p:nvPr/>
        </p:nvCxnSpPr>
        <p:spPr>
          <a:xfrm>
            <a:off x="0" y="587828"/>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C7EC45F-07F0-4AC5-9B93-F47554C11A4A}"/>
              </a:ext>
            </a:extLst>
          </p:cNvPr>
          <p:cNvSpPr/>
          <p:nvPr/>
        </p:nvSpPr>
        <p:spPr>
          <a:xfrm>
            <a:off x="5619759" y="1861528"/>
            <a:ext cx="325316" cy="325316"/>
          </a:xfrm>
          <a:prstGeom prst="ellipse">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FB9E18B-1263-4FB5-92DA-AAE0212553F0}"/>
              </a:ext>
            </a:extLst>
          </p:cNvPr>
          <p:cNvSpPr txBox="1"/>
          <p:nvPr/>
        </p:nvSpPr>
        <p:spPr>
          <a:xfrm>
            <a:off x="5614987" y="1892864"/>
            <a:ext cx="325316" cy="253916"/>
          </a:xfrm>
          <a:prstGeom prst="rect">
            <a:avLst/>
          </a:prstGeom>
          <a:noFill/>
        </p:spPr>
        <p:txBody>
          <a:bodyPr wrap="square" rtlCol="0">
            <a:spAutoFit/>
          </a:bodyPr>
          <a:lstStyle/>
          <a:p>
            <a:pPr algn="ctr"/>
            <a:r>
              <a:rPr lang="en-US" sz="1050" b="1">
                <a:solidFill>
                  <a:schemeClr val="bg1"/>
                </a:solidFill>
              </a:rPr>
              <a:t>IV</a:t>
            </a:r>
          </a:p>
        </p:txBody>
      </p:sp>
      <p:sp>
        <p:nvSpPr>
          <p:cNvPr id="21" name="TextBox 20">
            <a:extLst>
              <a:ext uri="{FF2B5EF4-FFF2-40B4-BE49-F238E27FC236}">
                <a16:creationId xmlns:a16="http://schemas.microsoft.com/office/drawing/2014/main" id="{864C5A60-45BE-4F3D-B111-4349F9FF0B45}"/>
              </a:ext>
            </a:extLst>
          </p:cNvPr>
          <p:cNvSpPr txBox="1"/>
          <p:nvPr/>
        </p:nvSpPr>
        <p:spPr>
          <a:xfrm>
            <a:off x="3484412" y="2426087"/>
            <a:ext cx="1411053" cy="1910779"/>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Describe the current risks associated with synthetic opioids and specific harm reduction strategies to mitigate those</a:t>
            </a:r>
          </a:p>
          <a:p>
            <a:pPr>
              <a:lnSpc>
                <a:spcPts val="1350"/>
              </a:lnSpc>
            </a:pPr>
            <a:endParaRPr lang="en-US" altLang="en-US" sz="1500" b="1">
              <a:solidFill>
                <a:srgbClr val="0066A3"/>
              </a:solidFill>
              <a:ea typeface="MS PGothic" charset="-128"/>
              <a:cs typeface="Calibri"/>
            </a:endParaRPr>
          </a:p>
        </p:txBody>
      </p:sp>
      <p:sp>
        <p:nvSpPr>
          <p:cNvPr id="27" name="Slide Number Placeholder 9">
            <a:extLst>
              <a:ext uri="{FF2B5EF4-FFF2-40B4-BE49-F238E27FC236}">
                <a16:creationId xmlns:a16="http://schemas.microsoft.com/office/drawing/2014/main" id="{CDB51FB9-0D83-4C67-BAB8-AEC48C7967C2}"/>
              </a:ext>
            </a:extLst>
          </p:cNvPr>
          <p:cNvSpPr>
            <a:spLocks noGrp="1"/>
          </p:cNvSpPr>
          <p:nvPr>
            <p:ph type="sldNum" sz="quarter" idx="12"/>
          </p:nvPr>
        </p:nvSpPr>
        <p:spPr>
          <a:xfrm>
            <a:off x="4843463" y="4767264"/>
            <a:ext cx="1543050" cy="273844"/>
          </a:xfrm>
        </p:spPr>
        <p:txBody>
          <a:bodyPr/>
          <a:lstStyle/>
          <a:p>
            <a:fld id="{768BC63C-A90F-384A-918D-1423499908E7}" type="slidenum">
              <a:rPr lang="en-US" smtClean="0"/>
              <a:pPr/>
              <a:t>14</a:t>
            </a:fld>
            <a:endParaRPr lang="en-US"/>
          </a:p>
        </p:txBody>
      </p:sp>
      <p:pic>
        <p:nvPicPr>
          <p:cNvPr id="28" name="Google Shape;99;p16">
            <a:extLst>
              <a:ext uri="{FF2B5EF4-FFF2-40B4-BE49-F238E27FC236}">
                <a16:creationId xmlns:a16="http://schemas.microsoft.com/office/drawing/2014/main" id="{3AB29A15-A03E-4787-893C-576DE0C0235C}"/>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31" name="Rectangle 30">
            <a:extLst>
              <a:ext uri="{FF2B5EF4-FFF2-40B4-BE49-F238E27FC236}">
                <a16:creationId xmlns:a16="http://schemas.microsoft.com/office/drawing/2014/main" id="{49E63446-733B-4E53-9478-E1BCDE7AEBD6}"/>
              </a:ext>
            </a:extLst>
          </p:cNvPr>
          <p:cNvSpPr/>
          <p:nvPr/>
        </p:nvSpPr>
        <p:spPr>
          <a:xfrm>
            <a:off x="3326459" y="4764895"/>
            <a:ext cx="216666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77666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3" name="Slide Number Placeholder 9">
            <a:extLst>
              <a:ext uri="{FF2B5EF4-FFF2-40B4-BE49-F238E27FC236}">
                <a16:creationId xmlns:a16="http://schemas.microsoft.com/office/drawing/2014/main" id="{192AAC7A-B723-42C1-BAB2-7A58DD1ACE6F}"/>
              </a:ext>
            </a:extLst>
          </p:cNvPr>
          <p:cNvSpPr>
            <a:spLocks noGrp="1"/>
          </p:cNvSpPr>
          <p:nvPr>
            <p:ph type="sldNum" sz="quarter" idx="12"/>
          </p:nvPr>
        </p:nvSpPr>
        <p:spPr/>
        <p:txBody>
          <a:bodyPr>
            <a:normAutofit/>
          </a:bodyPr>
          <a:lstStyle/>
          <a:p>
            <a:fld id="{768BC63C-A90F-384A-918D-1423499908E7}" type="slidenum">
              <a:rPr lang="en-US" smtClean="0"/>
              <a:pPr/>
              <a:t>15</a:t>
            </a:fld>
            <a:endParaRPr lang="en-US"/>
          </a:p>
        </p:txBody>
      </p:sp>
      <p:sp>
        <p:nvSpPr>
          <p:cNvPr id="8" name="Title 1">
            <a:extLst>
              <a:ext uri="{FF2B5EF4-FFF2-40B4-BE49-F238E27FC236}">
                <a16:creationId xmlns:a16="http://schemas.microsoft.com/office/drawing/2014/main" id="{98305764-9798-41E1-B0EF-A17064965871}"/>
              </a:ext>
            </a:extLst>
          </p:cNvPr>
          <p:cNvSpPr>
            <a:spLocks noGrp="1"/>
          </p:cNvSpPr>
          <p:nvPr>
            <p:ph type="title" idx="4294967295"/>
          </p:nvPr>
        </p:nvSpPr>
        <p:spPr>
          <a:xfrm>
            <a:off x="0" y="69060"/>
            <a:ext cx="5915025" cy="434975"/>
          </a:xfrm>
        </p:spPr>
        <p:txBody>
          <a:bodyPr>
            <a:noAutofit/>
          </a:bodyPr>
          <a:lstStyle/>
          <a:p>
            <a:r>
              <a:rPr lang="en-US" sz="3200">
                <a:solidFill>
                  <a:srgbClr val="0070C0"/>
                </a:solidFill>
                <a:latin typeface="Calibri Light" panose="020F0302020204030204" pitchFamily="34" charset="0"/>
                <a:cs typeface="Calibri Light" panose="020F0302020204030204" pitchFamily="34" charset="0"/>
              </a:rPr>
              <a:t>Definitions</a:t>
            </a:r>
          </a:p>
        </p:txBody>
      </p:sp>
      <p:cxnSp>
        <p:nvCxnSpPr>
          <p:cNvPr id="9" name="Straight Connector 8">
            <a:extLst>
              <a:ext uri="{FF2B5EF4-FFF2-40B4-BE49-F238E27FC236}">
                <a16:creationId xmlns:a16="http://schemas.microsoft.com/office/drawing/2014/main" id="{58C51BD9-7DBA-4C36-AB2A-036E56DB43E2}"/>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EAA9AB-C7B2-4158-9463-C1C94C6CE4A8}"/>
              </a:ext>
            </a:extLst>
          </p:cNvPr>
          <p:cNvSpPr/>
          <p:nvPr/>
        </p:nvSpPr>
        <p:spPr>
          <a:xfrm>
            <a:off x="208430" y="840445"/>
            <a:ext cx="3045760" cy="3671039"/>
          </a:xfrm>
          <a:prstGeom prst="rect">
            <a:avLst/>
          </a:prstGeom>
          <a:solidFill>
            <a:srgbClr val="006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4775" indent="0">
              <a:buNone/>
            </a:pPr>
            <a:r>
              <a:rPr lang="en-US" sz="1800" b="1">
                <a:latin typeface="Calibri" panose="020F0502020204030204" pitchFamily="34" charset="0"/>
                <a:cs typeface="Calibri" panose="020F0502020204030204" pitchFamily="34" charset="0"/>
              </a:rPr>
              <a:t>HIV risk reduction </a:t>
            </a:r>
            <a:r>
              <a:rPr lang="en-US" sz="1400">
                <a:latin typeface="Calibri" panose="020F0502020204030204" pitchFamily="34" charset="0"/>
                <a:cs typeface="Calibri" panose="020F0502020204030204" pitchFamily="34" charset="0"/>
              </a:rPr>
              <a:t>is the selective application of appropriate techniques and management principles to reduce the likelihood of a risky event and/or the negative consequences of such an event. </a:t>
            </a:r>
          </a:p>
          <a:p>
            <a:pPr marL="104775" indent="0">
              <a:buNone/>
            </a:pPr>
            <a:endParaRPr lang="en-US">
              <a:latin typeface="Calibri" panose="020F0502020204030204" pitchFamily="34" charset="0"/>
              <a:cs typeface="Calibri" panose="020F0502020204030204" pitchFamily="34" charset="0"/>
            </a:endParaRPr>
          </a:p>
          <a:p>
            <a:pPr marL="390525" indent="-285750">
              <a:buClr>
                <a:schemeClr val="bg1"/>
              </a:buClr>
              <a:buFont typeface="Arial" panose="020B0604020202020204" pitchFamily="34" charset="0"/>
              <a:buChar char="•"/>
            </a:pPr>
            <a:r>
              <a:rPr lang="en-US" sz="1400">
                <a:latin typeface="Calibri" panose="020F0502020204030204" pitchFamily="34" charset="0"/>
                <a:cs typeface="Calibri" panose="020F0502020204030204" pitchFamily="34" charset="0"/>
              </a:rPr>
              <a:t>The goal of risk reduction counseling is to help patients decrease risks to themselves and others, thereby decreasing the number of new HIV infections. </a:t>
            </a:r>
          </a:p>
          <a:p>
            <a:pPr marL="390525" indent="-285750">
              <a:buClr>
                <a:schemeClr val="bg1"/>
              </a:buClr>
              <a:buFont typeface="Arial" panose="020B0604020202020204" pitchFamily="34" charset="0"/>
              <a:buChar char="•"/>
            </a:pPr>
            <a:r>
              <a:rPr lang="en-US" sz="1400">
                <a:latin typeface="Calibri" panose="020F0502020204030204" pitchFamily="34" charset="0"/>
                <a:cs typeface="Calibri" panose="020F0502020204030204" pitchFamily="34" charset="0"/>
              </a:rPr>
              <a:t>Risk reduction helps decrease the rates of HIV infection through targeted prevention efforts.</a:t>
            </a:r>
          </a:p>
        </p:txBody>
      </p:sp>
      <p:sp>
        <p:nvSpPr>
          <p:cNvPr id="10" name="Rectangle 9">
            <a:extLst>
              <a:ext uri="{FF2B5EF4-FFF2-40B4-BE49-F238E27FC236}">
                <a16:creationId xmlns:a16="http://schemas.microsoft.com/office/drawing/2014/main" id="{1CF291CE-6B94-409F-A2CD-80CABDFEA74B}"/>
              </a:ext>
            </a:extLst>
          </p:cNvPr>
          <p:cNvSpPr/>
          <p:nvPr/>
        </p:nvSpPr>
        <p:spPr>
          <a:xfrm>
            <a:off x="3603812" y="840444"/>
            <a:ext cx="3045759" cy="3671039"/>
          </a:xfrm>
          <a:prstGeom prst="rect">
            <a:avLst/>
          </a:prstGeom>
          <a:solidFill>
            <a:srgbClr val="32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b="1">
                <a:latin typeface="Calibri" panose="020F0502020204030204" pitchFamily="34" charset="0"/>
                <a:cs typeface="Calibri" panose="020F0502020204030204" pitchFamily="34" charset="0"/>
              </a:rPr>
              <a:t>SUD h</a:t>
            </a:r>
            <a:r>
              <a:rPr lang="en-US" sz="1800" b="1">
                <a:effectLst/>
                <a:latin typeface="Calibri" panose="020F0502020204030204" pitchFamily="34" charset="0"/>
                <a:cs typeface="Calibri" panose="020F0502020204030204" pitchFamily="34" charset="0"/>
              </a:rPr>
              <a:t>arm reduction </a:t>
            </a:r>
            <a:r>
              <a:rPr lang="en-US" sz="1400">
                <a:effectLst/>
                <a:latin typeface="Calibri" panose="020F0502020204030204" pitchFamily="34" charset="0"/>
                <a:cs typeface="Calibri" panose="020F0502020204030204" pitchFamily="34" charset="0"/>
              </a:rPr>
              <a:t>incorporates a spectrum of practical strategies and ideas from safer use, to managed use, to abstinence, all to meet individuals who use drugs where they are, addressing conditions of use as well as the use itself. </a:t>
            </a:r>
          </a:p>
        </p:txBody>
      </p:sp>
      <p:pic>
        <p:nvPicPr>
          <p:cNvPr id="14" name="Google Shape;99;p16">
            <a:extLst>
              <a:ext uri="{FF2B5EF4-FFF2-40B4-BE49-F238E27FC236}">
                <a16:creationId xmlns:a16="http://schemas.microsoft.com/office/drawing/2014/main" id="{7E969FFC-0C15-4FBC-ACF3-112ABF6A87B1}"/>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5" name="Rectangle 14">
            <a:extLst>
              <a:ext uri="{FF2B5EF4-FFF2-40B4-BE49-F238E27FC236}">
                <a16:creationId xmlns:a16="http://schemas.microsoft.com/office/drawing/2014/main" id="{7FF51A77-28B0-4980-B236-9EC21D588D3A}"/>
              </a:ext>
            </a:extLst>
          </p:cNvPr>
          <p:cNvSpPr/>
          <p:nvPr/>
        </p:nvSpPr>
        <p:spPr>
          <a:xfrm>
            <a:off x="3326459" y="4764895"/>
            <a:ext cx="216666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372774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398BF4E-F4B9-4AF8-800E-795C65DAD45E}"/>
              </a:ext>
            </a:extLst>
          </p:cNvPr>
          <p:cNvSpPr>
            <a:spLocks noGrp="1"/>
          </p:cNvSpPr>
          <p:nvPr>
            <p:ph type="sldNum" sz="quarter" idx="12"/>
          </p:nvPr>
        </p:nvSpPr>
        <p:spPr/>
        <p:txBody>
          <a:bodyPr>
            <a:normAutofit/>
          </a:bodyPr>
          <a:lstStyle/>
          <a:p>
            <a:fld id="{768BC63C-A90F-384A-918D-1423499908E7}" type="slidenum">
              <a:rPr lang="en-US" dirty="0" smtClean="0"/>
              <a:pPr/>
              <a:t>16</a:t>
            </a:fld>
            <a:endParaRPr lang="en-US"/>
          </a:p>
        </p:txBody>
      </p:sp>
      <p:sp>
        <p:nvSpPr>
          <p:cNvPr id="60" name="Google Shape;60;p14"/>
          <p:cNvSpPr txBox="1">
            <a:spLocks noGrp="1"/>
          </p:cNvSpPr>
          <p:nvPr>
            <p:ph type="body" idx="4294967295"/>
          </p:nvPr>
        </p:nvSpPr>
        <p:spPr>
          <a:xfrm>
            <a:off x="534513" y="1076337"/>
            <a:ext cx="2791946" cy="2563812"/>
          </a:xfrm>
          <a:prstGeom prst="rect">
            <a:avLst/>
          </a:prstGeom>
        </p:spPr>
        <p:txBody>
          <a:bodyPr spcFirstLastPara="1" wrap="square" lIns="68569" tIns="68569" rIns="68569" bIns="68569" anchor="t" anchorCtr="0">
            <a:normAutofit/>
          </a:bodyPr>
          <a:lstStyle/>
          <a:p>
            <a:pPr marL="0" indent="0">
              <a:spcAft>
                <a:spcPts val="900"/>
              </a:spcAft>
              <a:buNone/>
            </a:pPr>
            <a:r>
              <a:rPr lang="en-US" b="1"/>
              <a:t>Risks for HIV infection</a:t>
            </a:r>
          </a:p>
          <a:p>
            <a:pPr>
              <a:spcAft>
                <a:spcPts val="900"/>
              </a:spcAft>
            </a:pPr>
            <a:r>
              <a:rPr lang="en-US"/>
              <a:t>Unprotected sex</a:t>
            </a:r>
          </a:p>
          <a:p>
            <a:pPr>
              <a:spcAft>
                <a:spcPts val="900"/>
              </a:spcAft>
            </a:pPr>
            <a:r>
              <a:rPr lang="en-US"/>
              <a:t>Sharing needles</a:t>
            </a:r>
          </a:p>
          <a:p>
            <a:pPr>
              <a:spcAft>
                <a:spcPts val="900"/>
              </a:spcAft>
            </a:pPr>
            <a:r>
              <a:rPr lang="en-US"/>
              <a:t>Mother to child</a:t>
            </a:r>
          </a:p>
        </p:txBody>
      </p:sp>
      <p:sp>
        <p:nvSpPr>
          <p:cNvPr id="61" name="Google Shape;61;p14"/>
          <p:cNvSpPr txBox="1">
            <a:spLocks noGrp="1"/>
          </p:cNvSpPr>
          <p:nvPr>
            <p:ph type="body" idx="4294967295"/>
          </p:nvPr>
        </p:nvSpPr>
        <p:spPr>
          <a:xfrm>
            <a:off x="3610536" y="1075849"/>
            <a:ext cx="3000375" cy="2563812"/>
          </a:xfrm>
          <a:prstGeom prst="rect">
            <a:avLst/>
          </a:prstGeom>
        </p:spPr>
        <p:txBody>
          <a:bodyPr spcFirstLastPara="1" wrap="square" lIns="68569" tIns="68569" rIns="68569" bIns="68569" anchor="t" anchorCtr="0">
            <a:normAutofit fontScale="92500" lnSpcReduction="20000"/>
          </a:bodyPr>
          <a:lstStyle/>
          <a:p>
            <a:pPr marL="0" indent="0">
              <a:spcAft>
                <a:spcPts val="900"/>
              </a:spcAft>
              <a:buNone/>
            </a:pPr>
            <a:r>
              <a:rPr lang="en-US" b="1"/>
              <a:t>Strategies for HIV prevention</a:t>
            </a:r>
          </a:p>
          <a:p>
            <a:pPr>
              <a:spcBef>
                <a:spcPts val="900"/>
              </a:spcBef>
            </a:pPr>
            <a:r>
              <a:rPr lang="en-US"/>
              <a:t>Safer sex (condoms)</a:t>
            </a:r>
          </a:p>
          <a:p>
            <a:pPr>
              <a:spcBef>
                <a:spcPts val="900"/>
              </a:spcBef>
            </a:pPr>
            <a:r>
              <a:rPr lang="en-US"/>
              <a:t>Routine testing</a:t>
            </a:r>
          </a:p>
          <a:p>
            <a:pPr>
              <a:spcBef>
                <a:spcPts val="900"/>
              </a:spcBef>
            </a:pPr>
            <a:r>
              <a:rPr lang="en-US" err="1"/>
              <a:t>Antiretrovial</a:t>
            </a:r>
            <a:r>
              <a:rPr lang="en-US"/>
              <a:t> advances </a:t>
            </a:r>
          </a:p>
          <a:p>
            <a:pPr lvl="1">
              <a:spcBef>
                <a:spcPts val="900"/>
              </a:spcBef>
            </a:pPr>
            <a:r>
              <a:rPr lang="en-US"/>
              <a:t>Viral suppression (U=U)</a:t>
            </a:r>
          </a:p>
          <a:p>
            <a:pPr lvl="1">
              <a:spcBef>
                <a:spcPts val="900"/>
              </a:spcBef>
              <a:spcAft>
                <a:spcPts val="900"/>
              </a:spcAft>
            </a:pPr>
            <a:r>
              <a:rPr lang="en"/>
              <a:t>PrEP and PEP</a:t>
            </a:r>
            <a:endParaRPr lang="en-US"/>
          </a:p>
        </p:txBody>
      </p:sp>
      <p:pic>
        <p:nvPicPr>
          <p:cNvPr id="5" name="Google Shape;99;p16">
            <a:extLst>
              <a:ext uri="{FF2B5EF4-FFF2-40B4-BE49-F238E27FC236}">
                <a16:creationId xmlns:a16="http://schemas.microsoft.com/office/drawing/2014/main" id="{DF75BAF8-2B00-497F-912F-8BE6B5E445C4}"/>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930496F8-294D-43A1-ABE3-A7839CDED075}"/>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467D197E-E9EF-4927-9B68-1A6580A4CC4C}"/>
              </a:ext>
            </a:extLst>
          </p:cNvPr>
          <p:cNvSpPr txBox="1">
            <a:spLocks/>
          </p:cNvSpPr>
          <p:nvPr/>
        </p:nvSpPr>
        <p:spPr>
          <a:xfrm>
            <a:off x="0" y="-51440"/>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Risks for HIV Infection</a:t>
            </a:r>
          </a:p>
        </p:txBody>
      </p:sp>
      <p:cxnSp>
        <p:nvCxnSpPr>
          <p:cNvPr id="9" name="Straight Connector 8">
            <a:extLst>
              <a:ext uri="{FF2B5EF4-FFF2-40B4-BE49-F238E27FC236}">
                <a16:creationId xmlns:a16="http://schemas.microsoft.com/office/drawing/2014/main" id="{7599F1B7-CDB0-461C-9630-377D089046D3}"/>
              </a:ext>
            </a:extLst>
          </p:cNvPr>
          <p:cNvCxnSpPr>
            <a:cxnSpLocks/>
          </p:cNvCxnSpPr>
          <p:nvPr/>
        </p:nvCxnSpPr>
        <p:spPr>
          <a:xfrm>
            <a:off x="0" y="449132"/>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AA3F40-5FA7-4996-A0CA-222904061B66}"/>
              </a:ext>
            </a:extLst>
          </p:cNvPr>
          <p:cNvPicPr>
            <a:picLocks noChangeAspect="1"/>
          </p:cNvPicPr>
          <p:nvPr/>
        </p:nvPicPr>
        <p:blipFill>
          <a:blip r:embed="rId4"/>
          <a:stretch>
            <a:fillRect/>
          </a:stretch>
        </p:blipFill>
        <p:spPr>
          <a:xfrm>
            <a:off x="5024007" y="3400033"/>
            <a:ext cx="1586904" cy="11867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BF6A40F4-57BE-41A3-B680-F9F46F3BA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7036" y="3543167"/>
            <a:ext cx="1196223" cy="9004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AA80958-0BEF-44CD-A63A-6ED117F8B858}"/>
              </a:ext>
            </a:extLst>
          </p:cNvPr>
          <p:cNvSpPr>
            <a:spLocks noGrp="1"/>
          </p:cNvSpPr>
          <p:nvPr>
            <p:ph type="sldNum" sz="quarter" idx="12"/>
          </p:nvPr>
        </p:nvSpPr>
        <p:spPr/>
        <p:txBody>
          <a:bodyPr>
            <a:normAutofit/>
          </a:bodyPr>
          <a:lstStyle/>
          <a:p>
            <a:fld id="{768BC63C-A90F-384A-918D-1423499908E7}" type="slidenum">
              <a:rPr lang="en-US" dirty="0" smtClean="0"/>
              <a:pPr/>
              <a:t>17</a:t>
            </a:fld>
            <a:endParaRPr lang="en-US"/>
          </a:p>
        </p:txBody>
      </p:sp>
      <p:sp>
        <p:nvSpPr>
          <p:cNvPr id="3" name="Text Placeholder 2">
            <a:extLst>
              <a:ext uri="{FF2B5EF4-FFF2-40B4-BE49-F238E27FC236}">
                <a16:creationId xmlns:a16="http://schemas.microsoft.com/office/drawing/2014/main" id="{FADA1198-7D96-43B2-AC48-D2D7B91E4E60}"/>
              </a:ext>
            </a:extLst>
          </p:cNvPr>
          <p:cNvSpPr>
            <a:spLocks noGrp="1"/>
          </p:cNvSpPr>
          <p:nvPr>
            <p:ph type="body" idx="4294967295"/>
          </p:nvPr>
        </p:nvSpPr>
        <p:spPr>
          <a:xfrm>
            <a:off x="704009" y="961552"/>
            <a:ext cx="5449981" cy="2850683"/>
          </a:xfrm>
          <a:solidFill>
            <a:schemeClr val="accent1">
              <a:lumMod val="20000"/>
              <a:lumOff val="80000"/>
            </a:schemeClr>
          </a:solidFill>
        </p:spPr>
        <p:txBody>
          <a:bodyPr>
            <a:normAutofit lnSpcReduction="10000"/>
          </a:bodyPr>
          <a:lstStyle/>
          <a:p>
            <a:pPr marL="85725" indent="0">
              <a:buNone/>
            </a:pPr>
            <a:endParaRPr lang="en-US" sz="1800" b="1" i="0">
              <a:solidFill>
                <a:srgbClr val="000000"/>
              </a:solidFill>
              <a:effectLst/>
            </a:endParaRPr>
          </a:p>
          <a:p>
            <a:pPr marL="85725" indent="0">
              <a:buNone/>
            </a:pPr>
            <a:r>
              <a:rPr lang="en-US" sz="1800" b="1" i="0">
                <a:solidFill>
                  <a:srgbClr val="000000"/>
                </a:solidFill>
                <a:effectLst/>
              </a:rPr>
              <a:t>PrEP</a:t>
            </a:r>
            <a:r>
              <a:rPr lang="en-US" sz="1800" b="0" i="0">
                <a:solidFill>
                  <a:srgbClr val="000000"/>
                </a:solidFill>
                <a:effectLst/>
              </a:rPr>
              <a:t> (pre-exposure prophylaxis) is medicine people at risk for HIV take to prevent getting HIV from sex or injection drug use. When taken as prescribed, PrEP is highly effective for preventing HIV.</a:t>
            </a:r>
            <a:endParaRPr lang="en-US" sz="1800"/>
          </a:p>
          <a:p>
            <a:pPr marL="85725" indent="0">
              <a:buNone/>
            </a:pPr>
            <a:endParaRPr lang="en-US" sz="1800"/>
          </a:p>
          <a:p>
            <a:pPr marL="85725" indent="0">
              <a:buNone/>
            </a:pPr>
            <a:r>
              <a:rPr lang="en-US" sz="1800" b="1" i="0">
                <a:solidFill>
                  <a:srgbClr val="000000"/>
                </a:solidFill>
                <a:effectLst/>
              </a:rPr>
              <a:t>PEP</a:t>
            </a:r>
            <a:r>
              <a:rPr lang="en-US" sz="1800" b="0" i="0">
                <a:solidFill>
                  <a:srgbClr val="000000"/>
                </a:solidFill>
                <a:effectLst/>
              </a:rPr>
              <a:t> (post-exposure prophylaxis) means taking medicine to prevent HIV after a possible exposure. PEP should be used only in emergency situations and must be started within 72 hours after a recent possible exposure to HIV.</a:t>
            </a:r>
          </a:p>
          <a:p>
            <a:pPr marL="85725" indent="0">
              <a:buNone/>
            </a:pPr>
            <a:endParaRPr lang="en-US" sz="1800"/>
          </a:p>
        </p:txBody>
      </p:sp>
      <p:pic>
        <p:nvPicPr>
          <p:cNvPr id="5" name="Google Shape;99;p16">
            <a:extLst>
              <a:ext uri="{FF2B5EF4-FFF2-40B4-BE49-F238E27FC236}">
                <a16:creationId xmlns:a16="http://schemas.microsoft.com/office/drawing/2014/main" id="{2F533CFA-9B84-4252-857E-8BD8BB5AE8B2}"/>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4AABB465-EE5C-45E2-BBAD-9AE1D0C8F900}"/>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E4477570-589C-4B08-98A9-F978E0E79771}"/>
              </a:ext>
            </a:extLst>
          </p:cNvPr>
          <p:cNvSpPr txBox="1">
            <a:spLocks/>
          </p:cNvSpPr>
          <p:nvPr/>
        </p:nvSpPr>
        <p:spPr>
          <a:xfrm>
            <a:off x="0" y="-51440"/>
            <a:ext cx="5915025" cy="4354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err="1">
                <a:solidFill>
                  <a:srgbClr val="0070C0"/>
                </a:solidFill>
                <a:latin typeface="Calibri Light" panose="020F0302020204030204" pitchFamily="34" charset="0"/>
                <a:cs typeface="Calibri Light" panose="020F0302020204030204" pitchFamily="34" charset="0"/>
              </a:rPr>
              <a:t>PrEP</a:t>
            </a:r>
            <a:r>
              <a:rPr lang="en-US">
                <a:solidFill>
                  <a:srgbClr val="0070C0"/>
                </a:solidFill>
                <a:latin typeface="Calibri Light" panose="020F0302020204030204" pitchFamily="34" charset="0"/>
                <a:cs typeface="Calibri Light" panose="020F0302020204030204" pitchFamily="34" charset="0"/>
              </a:rPr>
              <a:t> and PEP</a:t>
            </a:r>
          </a:p>
        </p:txBody>
      </p:sp>
      <p:cxnSp>
        <p:nvCxnSpPr>
          <p:cNvPr id="9" name="Straight Connector 8">
            <a:extLst>
              <a:ext uri="{FF2B5EF4-FFF2-40B4-BE49-F238E27FC236}">
                <a16:creationId xmlns:a16="http://schemas.microsoft.com/office/drawing/2014/main" id="{8310C861-0947-4F4F-ADD4-4A82AF36988D}"/>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9E6666F-AD97-478F-80A7-F91430079DD8}"/>
              </a:ext>
            </a:extLst>
          </p:cNvPr>
          <p:cNvSpPr>
            <a:spLocks noGrp="1"/>
          </p:cNvSpPr>
          <p:nvPr>
            <p:ph type="sldNum" sz="quarter" idx="12"/>
          </p:nvPr>
        </p:nvSpPr>
        <p:spPr/>
        <p:txBody>
          <a:bodyPr>
            <a:normAutofit/>
          </a:bodyPr>
          <a:lstStyle/>
          <a:p>
            <a:fld id="{768BC63C-A90F-384A-918D-1423499908E7}" type="slidenum">
              <a:rPr lang="en-US" dirty="0" smtClean="0"/>
              <a:pPr/>
              <a:t>18</a:t>
            </a:fld>
            <a:endParaRPr lang="en-US"/>
          </a:p>
        </p:txBody>
      </p:sp>
      <p:sp>
        <p:nvSpPr>
          <p:cNvPr id="67" name="Google Shape;67;p15"/>
          <p:cNvSpPr txBox="1">
            <a:spLocks noGrp="1"/>
          </p:cNvSpPr>
          <p:nvPr>
            <p:ph type="body" idx="4294967295"/>
          </p:nvPr>
        </p:nvSpPr>
        <p:spPr>
          <a:xfrm>
            <a:off x="164382" y="678246"/>
            <a:ext cx="5738581" cy="3787007"/>
          </a:xfrm>
          <a:prstGeom prst="rect">
            <a:avLst/>
          </a:prstGeom>
        </p:spPr>
        <p:txBody>
          <a:bodyPr spcFirstLastPara="1" wrap="square" lIns="68569" tIns="68569" rIns="68569" bIns="68569" anchor="t" anchorCtr="0">
            <a:noAutofit/>
          </a:bodyPr>
          <a:lstStyle/>
          <a:p>
            <a:pPr marL="0" indent="0">
              <a:buNone/>
            </a:pPr>
            <a:r>
              <a:rPr lang="en-US" sz="1800" b="1">
                <a:solidFill>
                  <a:schemeClr val="accent1"/>
                </a:solidFill>
              </a:rPr>
              <a:t>HIV and Hepatitis C</a:t>
            </a:r>
            <a:endParaRPr lang="en-US" sz="1800"/>
          </a:p>
          <a:p>
            <a:pPr>
              <a:lnSpc>
                <a:spcPct val="114999"/>
              </a:lnSpc>
            </a:pPr>
            <a:r>
              <a:rPr lang="en-US" sz="1800"/>
              <a:t>Syringe access programs</a:t>
            </a:r>
          </a:p>
          <a:p>
            <a:pPr lvl="1">
              <a:lnSpc>
                <a:spcPct val="114999"/>
              </a:lnSpc>
            </a:pPr>
            <a:r>
              <a:rPr lang="en-US" sz="1600"/>
              <a:t>A variety of syringes to match a variety of injecting practices</a:t>
            </a:r>
          </a:p>
          <a:p>
            <a:pPr lvl="1">
              <a:lnSpc>
                <a:spcPct val="114999"/>
              </a:lnSpc>
            </a:pPr>
            <a:r>
              <a:rPr lang="en-US" sz="1500"/>
              <a:t>Related supplies (e.g., alcohol swabs, ties/tourniquets, etc.)</a:t>
            </a:r>
          </a:p>
          <a:p>
            <a:pPr>
              <a:spcBef>
                <a:spcPts val="900"/>
              </a:spcBef>
            </a:pPr>
            <a:r>
              <a:rPr lang="en-US" sz="1800"/>
              <a:t>Safe smoking supplies (e.g., clean pipes, straws, lip balm)</a:t>
            </a:r>
          </a:p>
          <a:p>
            <a:pPr>
              <a:spcBef>
                <a:spcPts val="900"/>
              </a:spcBef>
            </a:pPr>
            <a:r>
              <a:rPr lang="en-US" sz="1800"/>
              <a:t>Sexual health supplies</a:t>
            </a:r>
          </a:p>
          <a:p>
            <a:pPr>
              <a:spcBef>
                <a:spcPts val="900"/>
              </a:spcBef>
            </a:pPr>
            <a:r>
              <a:rPr lang="en-US" sz="1800"/>
              <a:t>Overdose prevention supplies and education</a:t>
            </a:r>
          </a:p>
          <a:p>
            <a:pPr>
              <a:spcBef>
                <a:spcPts val="900"/>
              </a:spcBef>
            </a:pPr>
            <a:r>
              <a:rPr lang="en-US" sz="1800"/>
              <a:t>Health educators available for brief interventions</a:t>
            </a:r>
          </a:p>
          <a:p>
            <a:pPr>
              <a:spcBef>
                <a:spcPts val="900"/>
              </a:spcBef>
            </a:pPr>
            <a:r>
              <a:rPr lang="en-US" sz="1800"/>
              <a:t>Test strips for Fentanyl and other drugs</a:t>
            </a:r>
          </a:p>
          <a:p>
            <a:pPr>
              <a:spcBef>
                <a:spcPts val="900"/>
              </a:spcBef>
              <a:spcAft>
                <a:spcPts val="900"/>
              </a:spcAft>
            </a:pPr>
            <a:r>
              <a:rPr lang="en-US" sz="1800"/>
              <a:t>Opportunities for Hepatitis C and HIV testing and linkage</a:t>
            </a:r>
          </a:p>
        </p:txBody>
      </p:sp>
      <p:pic>
        <p:nvPicPr>
          <p:cNvPr id="4" name="Google Shape;99;p16">
            <a:extLst>
              <a:ext uri="{FF2B5EF4-FFF2-40B4-BE49-F238E27FC236}">
                <a16:creationId xmlns:a16="http://schemas.microsoft.com/office/drawing/2014/main" id="{2A11A2D9-48D4-4A64-B0EA-550FECA90F70}"/>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6E99FBE5-F7B7-422D-B687-832C150B91D9}"/>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7" name="Title 1">
            <a:extLst>
              <a:ext uri="{FF2B5EF4-FFF2-40B4-BE49-F238E27FC236}">
                <a16:creationId xmlns:a16="http://schemas.microsoft.com/office/drawing/2014/main" id="{630421EE-3DB4-4727-BC88-96849290041B}"/>
              </a:ext>
            </a:extLst>
          </p:cNvPr>
          <p:cNvSpPr txBox="1">
            <a:spLocks/>
          </p:cNvSpPr>
          <p:nvPr/>
        </p:nvSpPr>
        <p:spPr>
          <a:xfrm>
            <a:off x="0" y="-51440"/>
            <a:ext cx="5915025" cy="4354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solidFill>
                  <a:srgbClr val="0070C0"/>
                </a:solidFill>
                <a:latin typeface="Calibri Light" panose="020F0302020204030204" pitchFamily="34" charset="0"/>
                <a:cs typeface="Calibri Light" panose="020F0302020204030204" pitchFamily="34" charset="0"/>
              </a:rPr>
              <a:t>Injection Drug Use and HIV Infection</a:t>
            </a:r>
          </a:p>
        </p:txBody>
      </p:sp>
      <p:cxnSp>
        <p:nvCxnSpPr>
          <p:cNvPr id="8" name="Straight Connector 7">
            <a:extLst>
              <a:ext uri="{FF2B5EF4-FFF2-40B4-BE49-F238E27FC236}">
                <a16:creationId xmlns:a16="http://schemas.microsoft.com/office/drawing/2014/main" id="{2890693B-F339-4C31-830D-EF3A7128DBDD}"/>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6857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88540" y="-1805881"/>
            <a:ext cx="3280918" cy="685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16817" y="-1677606"/>
            <a:ext cx="3280596" cy="660176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018"/>
            <a:ext cx="4805147"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3344305" y="-774039"/>
            <a:ext cx="2806958"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itle 3">
            <a:extLst>
              <a:ext uri="{FF2B5EF4-FFF2-40B4-BE49-F238E27FC236}">
                <a16:creationId xmlns:a16="http://schemas.microsoft.com/office/drawing/2014/main" id="{0D8E195C-6435-EE49-A793-2E9AD0066966}"/>
              </a:ext>
            </a:extLst>
          </p:cNvPr>
          <p:cNvSpPr>
            <a:spLocks noGrp="1"/>
          </p:cNvSpPr>
          <p:nvPr>
            <p:ph type="ctrTitle"/>
          </p:nvPr>
        </p:nvSpPr>
        <p:spPr>
          <a:xfrm>
            <a:off x="739588" y="551329"/>
            <a:ext cx="5655242" cy="2196353"/>
          </a:xfrm>
        </p:spPr>
        <p:txBody>
          <a:bodyPr anchor="b">
            <a:normAutofit/>
          </a:bodyPr>
          <a:lstStyle/>
          <a:p>
            <a:pPr algn="l"/>
            <a:r>
              <a:rPr lang="en-US" sz="3150">
                <a:solidFill>
                  <a:srgbClr val="FFFFFF"/>
                </a:solidFill>
              </a:rPr>
              <a:t>SUD Harm Reduction</a:t>
            </a:r>
          </a:p>
        </p:txBody>
      </p:sp>
      <p:pic>
        <p:nvPicPr>
          <p:cNvPr id="10" name="Google Shape;99;p16">
            <a:extLst>
              <a:ext uri="{FF2B5EF4-FFF2-40B4-BE49-F238E27FC236}">
                <a16:creationId xmlns:a16="http://schemas.microsoft.com/office/drawing/2014/main" id="{ED727303-D36C-4D39-AE45-BCF8088F60B0}"/>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Tree>
    <p:extLst>
      <p:ext uri="{BB962C8B-B14F-4D97-AF65-F5344CB8AC3E}">
        <p14:creationId xmlns:p14="http://schemas.microsoft.com/office/powerpoint/2010/main" val="14976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1B9A394-C1EF-46B9-AEC6-5FEB50021D4E}"/>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pic>
        <p:nvPicPr>
          <p:cNvPr id="8" name="Google Shape;99;p16">
            <a:extLst>
              <a:ext uri="{FF2B5EF4-FFF2-40B4-BE49-F238E27FC236}">
                <a16:creationId xmlns:a16="http://schemas.microsoft.com/office/drawing/2014/main" id="{5A49B02F-0DA7-40F6-8E47-731471595D2F}"/>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7" name="TextBox 16">
            <a:extLst>
              <a:ext uri="{FF2B5EF4-FFF2-40B4-BE49-F238E27FC236}">
                <a16:creationId xmlns:a16="http://schemas.microsoft.com/office/drawing/2014/main" id="{06C04173-65B2-4312-9A59-B34B31185808}"/>
              </a:ext>
            </a:extLst>
          </p:cNvPr>
          <p:cNvSpPr txBox="1"/>
          <p:nvPr/>
        </p:nvSpPr>
        <p:spPr>
          <a:xfrm>
            <a:off x="91740" y="658375"/>
            <a:ext cx="6588194" cy="4305153"/>
          </a:xfrm>
          <a:prstGeom prst="rect">
            <a:avLst/>
          </a:prstGeom>
          <a:noFill/>
        </p:spPr>
        <p:txBody>
          <a:bodyPr wrap="square" rtlCol="0">
            <a:spAutoFit/>
          </a:bodyPr>
          <a:lstStyle/>
          <a:p>
            <a:pPr marL="214313" indent="-214313">
              <a:buFont typeface="Arial" panose="020B0604020202020204" pitchFamily="34" charset="0"/>
              <a:buChar char="•"/>
            </a:pPr>
            <a:r>
              <a:rPr lang="en-US" sz="1050" b="1">
                <a:solidFill>
                  <a:schemeClr val="accent1"/>
                </a:solidFill>
              </a:rPr>
              <a:t>Ensure your audio is linked to your Zoom participant ID</a:t>
            </a:r>
            <a:r>
              <a:rPr lang="en-US" sz="1050">
                <a:solidFill>
                  <a:schemeClr val="accent1"/>
                </a:solidFill>
              </a:rPr>
              <a:t>.  </a:t>
            </a:r>
          </a:p>
          <a:p>
            <a:pPr marL="557213" lvl="1" indent="-214313">
              <a:buFont typeface="Courier New" panose="02070309020205020404" pitchFamily="49" charset="0"/>
              <a:buChar char="o"/>
            </a:pPr>
            <a:r>
              <a:rPr lang="en-US" sz="1200" u="sng"/>
              <a:t>If you joined the audio by computer </a:t>
            </a:r>
            <a:r>
              <a:rPr lang="en-US" sz="1200"/>
              <a:t>microphone and speaker, then you’re all set.</a:t>
            </a:r>
          </a:p>
          <a:p>
            <a:pPr marL="559594" lvl="1" indent="-216694">
              <a:buFont typeface="Courier New" panose="02070309020205020404" pitchFamily="49" charset="0"/>
              <a:buChar char="o"/>
            </a:pPr>
            <a:r>
              <a:rPr lang="en-US" sz="1200" u="sng"/>
              <a:t>If you joined the audio with a phone </a:t>
            </a:r>
            <a:r>
              <a:rPr lang="en-US" sz="1200"/>
              <a:t>and did not enter your unique participant ID then                                              enter   </a:t>
            </a:r>
            <a:r>
              <a:rPr lang="en-US" sz="1200" b="1"/>
              <a:t># &lt;your participant ID&gt; #   </a:t>
            </a:r>
            <a:r>
              <a:rPr lang="en-US" sz="1200"/>
              <a:t>on your phone now. </a:t>
            </a:r>
            <a:r>
              <a:rPr lang="en-US" sz="1200" i="1"/>
              <a:t>Note: Your unique participant ID can be found by clicking on the lower left corner of your Zoom screen where it says ‘Join Audio’ and your Participant ID will appear.</a:t>
            </a:r>
          </a:p>
          <a:p>
            <a:pPr lvl="1"/>
            <a:endParaRPr lang="en-US" sz="1200"/>
          </a:p>
          <a:p>
            <a:pPr marL="214313" indent="-214313">
              <a:buFont typeface="Arial" panose="020B0604020202020204" pitchFamily="34" charset="0"/>
              <a:buChar char="•"/>
            </a:pPr>
            <a:r>
              <a:rPr lang="en-US" sz="1050" b="1">
                <a:solidFill>
                  <a:schemeClr val="accent1"/>
                </a:solidFill>
              </a:rPr>
              <a:t>Ensure you are on mute. </a:t>
            </a:r>
            <a:r>
              <a:rPr lang="en-US" sz="1200"/>
              <a:t>On the bottom left corner of your screen, you will see a red line through the microphone. </a:t>
            </a:r>
          </a:p>
          <a:p>
            <a:pPr marL="214313" indent="-214313">
              <a:buFont typeface="Arial" panose="020B0604020202020204" pitchFamily="34" charset="0"/>
              <a:buChar char="•"/>
            </a:pPr>
            <a:endParaRPr lang="en-US" sz="1200"/>
          </a:p>
          <a:p>
            <a:pPr marL="214313" indent="-214313">
              <a:buFont typeface="Arial" panose="020B0604020202020204" pitchFamily="34" charset="0"/>
              <a:buChar char="•"/>
            </a:pPr>
            <a:endParaRPr lang="en-US" sz="1200"/>
          </a:p>
          <a:p>
            <a:endParaRPr lang="en-US" sz="1200"/>
          </a:p>
          <a:p>
            <a:endParaRPr lang="en-US" sz="1200"/>
          </a:p>
          <a:p>
            <a:pPr marL="214313" indent="-214313">
              <a:buFont typeface="Arial" panose="020B0604020202020204" pitchFamily="34" charset="0"/>
              <a:buChar char="•"/>
            </a:pPr>
            <a:r>
              <a:rPr lang="en-US" sz="1350" b="1" u="sng">
                <a:solidFill>
                  <a:schemeClr val="accent1"/>
                </a:solidFill>
                <a:latin typeface="Calibri"/>
                <a:ea typeface="Calibri" panose="020F0502020204030204" pitchFamily="34" charset="0"/>
                <a:cs typeface="Calibri"/>
              </a:rPr>
              <a:t>Your participation throughout today via chat is appreciated!</a:t>
            </a:r>
            <a:r>
              <a:rPr lang="en-US" sz="1350" b="1">
                <a:solidFill>
                  <a:schemeClr val="accent1"/>
                </a:solidFill>
              </a:rPr>
              <a:t> </a:t>
            </a:r>
          </a:p>
          <a:p>
            <a:pPr lvl="1"/>
            <a:r>
              <a:rPr lang="en-US" sz="1050" b="1">
                <a:solidFill>
                  <a:srgbClr val="0070C0"/>
                </a:solidFill>
              </a:rPr>
              <a:t>Locate the chat box. </a:t>
            </a:r>
            <a:r>
              <a:rPr lang="en-US" sz="1050"/>
              <a:t>On the bottom middle of your screen, click on the chat icon. This will open the “Zoom Group Chat” pane on the right side of your screen. You will see messages throughout the webinar on there. When prompted by the presenters, type in your answers or questions there. </a:t>
            </a:r>
            <a:endParaRPr lang="en-US" sz="1050" b="1" u="sng">
              <a:latin typeface="Calibri"/>
              <a:ea typeface="Calibri" panose="020F0502020204030204" pitchFamily="34" charset="0"/>
              <a:cs typeface="Calibri"/>
            </a:endParaRPr>
          </a:p>
          <a:p>
            <a:endParaRPr lang="en-US" sz="1200"/>
          </a:p>
          <a:p>
            <a:pPr marL="160735" indent="-160735">
              <a:buFont typeface="Arial" panose="020B0604020202020204" pitchFamily="34" charset="0"/>
              <a:buChar char="•"/>
            </a:pPr>
            <a:endParaRPr lang="en-US" sz="1050"/>
          </a:p>
          <a:p>
            <a:pPr marL="160735" indent="-160735">
              <a:buFont typeface="Arial" panose="020B0604020202020204" pitchFamily="34" charset="0"/>
              <a:buChar char="•"/>
            </a:pPr>
            <a:endParaRPr lang="en-US" sz="1050"/>
          </a:p>
          <a:p>
            <a:pPr marL="160735" indent="-160735">
              <a:buFont typeface="Arial" panose="020B0604020202020204" pitchFamily="34" charset="0"/>
              <a:buChar char="•"/>
            </a:pPr>
            <a:endParaRPr lang="en-US" sz="1050"/>
          </a:p>
          <a:p>
            <a:pPr marL="160735" indent="-160735">
              <a:buFont typeface="Arial" panose="020B0604020202020204" pitchFamily="34" charset="0"/>
              <a:buChar char="•"/>
            </a:pPr>
            <a:endParaRPr lang="en-US" sz="1050"/>
          </a:p>
          <a:p>
            <a:r>
              <a:rPr lang="en-US" sz="1013"/>
              <a:t>  </a:t>
            </a:r>
          </a:p>
          <a:p>
            <a:pPr marL="160735" indent="-160735">
              <a:buFont typeface="Arial" panose="020B0604020202020204" pitchFamily="34" charset="0"/>
              <a:buChar char="•"/>
            </a:pPr>
            <a:endParaRPr lang="en-US" sz="1013"/>
          </a:p>
        </p:txBody>
      </p:sp>
      <p:pic>
        <p:nvPicPr>
          <p:cNvPr id="18" name="Picture 17">
            <a:extLst>
              <a:ext uri="{FF2B5EF4-FFF2-40B4-BE49-F238E27FC236}">
                <a16:creationId xmlns:a16="http://schemas.microsoft.com/office/drawing/2014/main" id="{77EE37B0-0CB9-4885-94AB-C23B7EC9B0ED}"/>
              </a:ext>
            </a:extLst>
          </p:cNvPr>
          <p:cNvPicPr>
            <a:picLocks noChangeAspect="1"/>
          </p:cNvPicPr>
          <p:nvPr/>
        </p:nvPicPr>
        <p:blipFill>
          <a:blip r:embed="rId4"/>
          <a:stretch>
            <a:fillRect/>
          </a:stretch>
        </p:blipFill>
        <p:spPr>
          <a:xfrm>
            <a:off x="4023602" y="3970289"/>
            <a:ext cx="514350" cy="450056"/>
          </a:xfrm>
          <a:prstGeom prst="rect">
            <a:avLst/>
          </a:prstGeom>
        </p:spPr>
      </p:pic>
      <p:pic>
        <p:nvPicPr>
          <p:cNvPr id="19" name="Picture 18">
            <a:extLst>
              <a:ext uri="{FF2B5EF4-FFF2-40B4-BE49-F238E27FC236}">
                <a16:creationId xmlns:a16="http://schemas.microsoft.com/office/drawing/2014/main" id="{DB432BA1-566F-4FC8-B802-ACAFF58E698C}"/>
              </a:ext>
            </a:extLst>
          </p:cNvPr>
          <p:cNvPicPr>
            <a:picLocks noChangeAspect="1"/>
          </p:cNvPicPr>
          <p:nvPr/>
        </p:nvPicPr>
        <p:blipFill>
          <a:blip r:embed="rId5"/>
          <a:stretch>
            <a:fillRect/>
          </a:stretch>
        </p:blipFill>
        <p:spPr>
          <a:xfrm>
            <a:off x="4820515" y="3703274"/>
            <a:ext cx="1678022" cy="1081693"/>
          </a:xfrm>
          <a:prstGeom prst="rect">
            <a:avLst/>
          </a:prstGeom>
        </p:spPr>
      </p:pic>
      <p:sp>
        <p:nvSpPr>
          <p:cNvPr id="20" name="Rectangle 19">
            <a:extLst>
              <a:ext uri="{FF2B5EF4-FFF2-40B4-BE49-F238E27FC236}">
                <a16:creationId xmlns:a16="http://schemas.microsoft.com/office/drawing/2014/main" id="{BA5BD88F-5732-4E0D-B6ED-D12581704241}"/>
              </a:ext>
            </a:extLst>
          </p:cNvPr>
          <p:cNvSpPr/>
          <p:nvPr/>
        </p:nvSpPr>
        <p:spPr>
          <a:xfrm>
            <a:off x="4725965" y="3624996"/>
            <a:ext cx="1867121" cy="1140643"/>
          </a:xfrm>
          <a:prstGeom prst="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9" rIns="38576" bIns="19289" numCol="1" spcCol="0" rtlCol="0" fromWordArt="0" anchor="ctr" anchorCtr="0" forceAA="0" compatLnSpc="1">
            <a:prstTxWarp prst="textNoShape">
              <a:avLst/>
            </a:prstTxWarp>
            <a:noAutofit/>
          </a:bodyPr>
          <a:lstStyle/>
          <a:p>
            <a:endParaRPr lang="en-US" sz="760"/>
          </a:p>
        </p:txBody>
      </p:sp>
      <p:sp>
        <p:nvSpPr>
          <p:cNvPr id="21" name="Rectangle 20">
            <a:extLst>
              <a:ext uri="{FF2B5EF4-FFF2-40B4-BE49-F238E27FC236}">
                <a16:creationId xmlns:a16="http://schemas.microsoft.com/office/drawing/2014/main" id="{6329614E-9F57-4C5B-9DA6-C0BDCF8E9F95}"/>
              </a:ext>
            </a:extLst>
          </p:cNvPr>
          <p:cNvSpPr/>
          <p:nvPr/>
        </p:nvSpPr>
        <p:spPr>
          <a:xfrm>
            <a:off x="2290865" y="2232727"/>
            <a:ext cx="892760" cy="658213"/>
          </a:xfrm>
          <a:prstGeom prst="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sz="1013"/>
          </a:p>
        </p:txBody>
      </p:sp>
      <p:pic>
        <p:nvPicPr>
          <p:cNvPr id="22" name="Picture 21">
            <a:extLst>
              <a:ext uri="{FF2B5EF4-FFF2-40B4-BE49-F238E27FC236}">
                <a16:creationId xmlns:a16="http://schemas.microsoft.com/office/drawing/2014/main" id="{325319FF-FF5E-437E-A98D-46053866E823}"/>
              </a:ext>
            </a:extLst>
          </p:cNvPr>
          <p:cNvPicPr>
            <a:picLocks noChangeAspect="1"/>
          </p:cNvPicPr>
          <p:nvPr/>
        </p:nvPicPr>
        <p:blipFill>
          <a:blip r:embed="rId6"/>
          <a:stretch>
            <a:fillRect/>
          </a:stretch>
        </p:blipFill>
        <p:spPr>
          <a:xfrm>
            <a:off x="2369012" y="2372705"/>
            <a:ext cx="736465" cy="398090"/>
          </a:xfrm>
          <a:prstGeom prst="rect">
            <a:avLst/>
          </a:prstGeom>
        </p:spPr>
      </p:pic>
      <p:pic>
        <p:nvPicPr>
          <p:cNvPr id="23" name="Picture 22">
            <a:extLst>
              <a:ext uri="{FF2B5EF4-FFF2-40B4-BE49-F238E27FC236}">
                <a16:creationId xmlns:a16="http://schemas.microsoft.com/office/drawing/2014/main" id="{51014ED8-C4F3-40BD-9B8C-FE8EE82D05A4}"/>
              </a:ext>
            </a:extLst>
          </p:cNvPr>
          <p:cNvPicPr>
            <a:picLocks noChangeAspect="1"/>
          </p:cNvPicPr>
          <p:nvPr/>
        </p:nvPicPr>
        <p:blipFill>
          <a:blip r:embed="rId7"/>
          <a:stretch>
            <a:fillRect/>
          </a:stretch>
        </p:blipFill>
        <p:spPr>
          <a:xfrm>
            <a:off x="3385837" y="2373732"/>
            <a:ext cx="577079" cy="423872"/>
          </a:xfrm>
          <a:prstGeom prst="rect">
            <a:avLst/>
          </a:prstGeom>
        </p:spPr>
      </p:pic>
      <p:sp>
        <p:nvSpPr>
          <p:cNvPr id="24" name="TextBox 23">
            <a:extLst>
              <a:ext uri="{FF2B5EF4-FFF2-40B4-BE49-F238E27FC236}">
                <a16:creationId xmlns:a16="http://schemas.microsoft.com/office/drawing/2014/main" id="{CB926329-9CC2-4C2B-A7F2-DE49B532E341}"/>
              </a:ext>
            </a:extLst>
          </p:cNvPr>
          <p:cNvSpPr txBox="1"/>
          <p:nvPr/>
        </p:nvSpPr>
        <p:spPr>
          <a:xfrm>
            <a:off x="2347736" y="2873769"/>
            <a:ext cx="2574096" cy="248209"/>
          </a:xfrm>
          <a:prstGeom prst="rect">
            <a:avLst/>
          </a:prstGeom>
          <a:noFill/>
        </p:spPr>
        <p:txBody>
          <a:bodyPr wrap="square" rtlCol="0">
            <a:spAutoFit/>
          </a:bodyPr>
          <a:lstStyle/>
          <a:p>
            <a:r>
              <a:rPr lang="en-US" sz="1013" b="1"/>
              <a:t>  ON MUTE          </a:t>
            </a:r>
            <a:r>
              <a:rPr lang="en-US" sz="1013"/>
              <a:t>MICROPHONE ON</a:t>
            </a:r>
          </a:p>
        </p:txBody>
      </p:sp>
      <p:sp>
        <p:nvSpPr>
          <p:cNvPr id="15" name="Rectangle 14">
            <a:extLst>
              <a:ext uri="{FF2B5EF4-FFF2-40B4-BE49-F238E27FC236}">
                <a16:creationId xmlns:a16="http://schemas.microsoft.com/office/drawing/2014/main" id="{FC116871-34AC-4D22-AEFC-85C4DCB24F49}"/>
              </a:ext>
            </a:extLst>
          </p:cNvPr>
          <p:cNvSpPr/>
          <p:nvPr/>
        </p:nvSpPr>
        <p:spPr>
          <a:xfrm>
            <a:off x="3323748" y="4793353"/>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6" name="Title 1">
            <a:extLst>
              <a:ext uri="{FF2B5EF4-FFF2-40B4-BE49-F238E27FC236}">
                <a16:creationId xmlns:a16="http://schemas.microsoft.com/office/drawing/2014/main" id="{AACC7E19-20E8-484B-B694-1DBE7FF5DD35}"/>
              </a:ext>
            </a:extLst>
          </p:cNvPr>
          <p:cNvSpPr txBox="1">
            <a:spLocks/>
          </p:cNvSpPr>
          <p:nvPr/>
        </p:nvSpPr>
        <p:spPr>
          <a:xfrm>
            <a:off x="0" y="46414"/>
            <a:ext cx="7886700" cy="5806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Light" panose="020F0302020204030204"/>
                <a:ea typeface="+mj-ea"/>
                <a:cs typeface="+mj-cs"/>
              </a:rPr>
              <a:t>Utilizing Zoom</a:t>
            </a:r>
          </a:p>
        </p:txBody>
      </p:sp>
      <p:sp>
        <p:nvSpPr>
          <p:cNvPr id="4" name="Slide Number Placeholder 3">
            <a:extLst>
              <a:ext uri="{FF2B5EF4-FFF2-40B4-BE49-F238E27FC236}">
                <a16:creationId xmlns:a16="http://schemas.microsoft.com/office/drawing/2014/main" id="{AB468064-FBE7-494A-8796-7F7C128F2C63}"/>
              </a:ext>
            </a:extLst>
          </p:cNvPr>
          <p:cNvSpPr>
            <a:spLocks noGrp="1"/>
          </p:cNvSpPr>
          <p:nvPr>
            <p:ph type="sldNum" sz="quarter" idx="12"/>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80709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07FA28-0D9D-4A33-ABA4-1738F3492E3B}"/>
              </a:ext>
            </a:extLst>
          </p:cNvPr>
          <p:cNvSpPr>
            <a:spLocks noGrp="1"/>
          </p:cNvSpPr>
          <p:nvPr>
            <p:ph type="sldNum" sz="quarter" idx="12"/>
          </p:nvPr>
        </p:nvSpPr>
        <p:spPr/>
        <p:txBody>
          <a:bodyPr>
            <a:normAutofit/>
          </a:bodyPr>
          <a:lstStyle/>
          <a:p>
            <a:fld id="{768BC63C-A90F-384A-918D-1423499908E7}" type="slidenum">
              <a:rPr lang="en-US" dirty="0" smtClean="0"/>
              <a:pPr/>
              <a:t>20</a:t>
            </a:fld>
            <a:endParaRPr lang="en-US"/>
          </a:p>
        </p:txBody>
      </p:sp>
      <p:sp>
        <p:nvSpPr>
          <p:cNvPr id="81" name="Google Shape;81;p17"/>
          <p:cNvSpPr txBox="1">
            <a:spLocks noGrp="1"/>
          </p:cNvSpPr>
          <p:nvPr>
            <p:ph type="body" idx="4294967295"/>
          </p:nvPr>
        </p:nvSpPr>
        <p:spPr>
          <a:xfrm>
            <a:off x="164382" y="953991"/>
            <a:ext cx="6411515" cy="3689297"/>
          </a:xfrm>
          <a:prstGeom prst="rect">
            <a:avLst/>
          </a:prstGeom>
        </p:spPr>
        <p:txBody>
          <a:bodyPr spcFirstLastPara="1" wrap="square" lIns="68569" tIns="68569" rIns="68569" bIns="68569" anchor="t" anchorCtr="0">
            <a:normAutofit lnSpcReduction="10000"/>
          </a:bodyPr>
          <a:lstStyle/>
          <a:p>
            <a:pPr marL="0" indent="0">
              <a:buNone/>
            </a:pPr>
            <a:r>
              <a:rPr lang="en" sz="2800">
                <a:ea typeface="+mn-lt"/>
                <a:cs typeface="+mn-lt"/>
              </a:rPr>
              <a:t>Exploring benefits and challenges</a:t>
            </a:r>
            <a:endParaRPr lang="en-US"/>
          </a:p>
          <a:p>
            <a:pPr marL="0" indent="0">
              <a:buNone/>
            </a:pPr>
            <a:r>
              <a:rPr lang="en" sz="2800"/>
              <a:t>Discussing Drug, Set, Setting</a:t>
            </a:r>
            <a:endParaRPr lang="en-US" sz="2800">
              <a:cs typeface="Calibri"/>
            </a:endParaRPr>
          </a:p>
          <a:p>
            <a:pPr marL="0" indent="0">
              <a:buNone/>
            </a:pPr>
            <a:r>
              <a:rPr lang="en" sz="2800"/>
              <a:t>Exploring how to limit alcohol</a:t>
            </a:r>
            <a:endParaRPr lang="en-US" sz="2800">
              <a:cs typeface="Calibri"/>
            </a:endParaRPr>
          </a:p>
          <a:p>
            <a:pPr lvl="1">
              <a:spcBef>
                <a:spcPts val="900"/>
              </a:spcBef>
            </a:pPr>
            <a:r>
              <a:rPr lang="en" sz="2400">
                <a:cs typeface="Calibri"/>
              </a:rPr>
              <a:t>Alternating drinks</a:t>
            </a:r>
            <a:endParaRPr lang="en" sz="2400"/>
          </a:p>
          <a:p>
            <a:pPr lvl="1">
              <a:spcBef>
                <a:spcPts val="900"/>
              </a:spcBef>
            </a:pPr>
            <a:r>
              <a:rPr lang="en" sz="2400">
                <a:cs typeface="Calibri"/>
              </a:rPr>
              <a:t>Limiting budget</a:t>
            </a:r>
            <a:endParaRPr lang="en" sz="2400"/>
          </a:p>
          <a:p>
            <a:pPr lvl="1">
              <a:spcBef>
                <a:spcPts val="900"/>
              </a:spcBef>
            </a:pPr>
            <a:r>
              <a:rPr lang="en" sz="2400"/>
              <a:t>Types of drinks including non-alcoholic</a:t>
            </a:r>
            <a:endParaRPr sz="2400"/>
          </a:p>
          <a:p>
            <a:pPr lvl="1">
              <a:spcBef>
                <a:spcPts val="900"/>
              </a:spcBef>
            </a:pPr>
            <a:r>
              <a:rPr lang="en" sz="2400"/>
              <a:t>Apps for support</a:t>
            </a:r>
            <a:endParaRPr sz="2400"/>
          </a:p>
          <a:p>
            <a:pPr lvl="1">
              <a:spcBef>
                <a:spcPts val="900"/>
              </a:spcBef>
            </a:pPr>
            <a:r>
              <a:rPr lang="en" sz="2400"/>
              <a:t>Groups for support</a:t>
            </a:r>
            <a:endParaRPr sz="2400"/>
          </a:p>
          <a:p>
            <a:pPr marL="0" indent="0">
              <a:spcBef>
                <a:spcPts val="900"/>
              </a:spcBef>
              <a:spcAft>
                <a:spcPts val="900"/>
              </a:spcAft>
              <a:buNone/>
            </a:pPr>
            <a:endParaRPr/>
          </a:p>
        </p:txBody>
      </p:sp>
      <p:pic>
        <p:nvPicPr>
          <p:cNvPr id="4" name="Google Shape;99;p16">
            <a:extLst>
              <a:ext uri="{FF2B5EF4-FFF2-40B4-BE49-F238E27FC236}">
                <a16:creationId xmlns:a16="http://schemas.microsoft.com/office/drawing/2014/main" id="{835F9822-91AC-468C-B649-955C9541BAFE}"/>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827289B5-A86B-44C4-AB4B-6DC68F03820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7" name="Title 1">
            <a:extLst>
              <a:ext uri="{FF2B5EF4-FFF2-40B4-BE49-F238E27FC236}">
                <a16:creationId xmlns:a16="http://schemas.microsoft.com/office/drawing/2014/main" id="{849EF268-3D36-418C-B948-57655D178872}"/>
              </a:ext>
            </a:extLst>
          </p:cNvPr>
          <p:cNvSpPr txBox="1">
            <a:spLocks/>
          </p:cNvSpPr>
          <p:nvPr/>
        </p:nvSpPr>
        <p:spPr>
          <a:xfrm>
            <a:off x="0" y="-51440"/>
            <a:ext cx="6575898"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Harm Reduction for HIV and Alcohol</a:t>
            </a:r>
          </a:p>
        </p:txBody>
      </p:sp>
      <p:cxnSp>
        <p:nvCxnSpPr>
          <p:cNvPr id="8" name="Straight Connector 7">
            <a:extLst>
              <a:ext uri="{FF2B5EF4-FFF2-40B4-BE49-F238E27FC236}">
                <a16:creationId xmlns:a16="http://schemas.microsoft.com/office/drawing/2014/main" id="{296A0A2E-BA19-4CFC-9A1B-09C5B7057841}"/>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07FA28-0D9D-4A33-ABA4-1738F3492E3B}"/>
              </a:ext>
            </a:extLst>
          </p:cNvPr>
          <p:cNvSpPr>
            <a:spLocks noGrp="1"/>
          </p:cNvSpPr>
          <p:nvPr>
            <p:ph type="sldNum" sz="quarter" idx="12"/>
          </p:nvPr>
        </p:nvSpPr>
        <p:spPr/>
        <p:txBody>
          <a:bodyPr>
            <a:normAutofit/>
          </a:bodyPr>
          <a:lstStyle/>
          <a:p>
            <a:fld id="{768BC63C-A90F-384A-918D-1423499908E7}" type="slidenum">
              <a:rPr lang="en-US" dirty="0" smtClean="0"/>
              <a:pPr/>
              <a:t>21</a:t>
            </a:fld>
            <a:endParaRPr lang="en-US"/>
          </a:p>
        </p:txBody>
      </p:sp>
      <p:pic>
        <p:nvPicPr>
          <p:cNvPr id="4" name="Google Shape;99;p16">
            <a:extLst>
              <a:ext uri="{FF2B5EF4-FFF2-40B4-BE49-F238E27FC236}">
                <a16:creationId xmlns:a16="http://schemas.microsoft.com/office/drawing/2014/main" id="{835F9822-91AC-468C-B649-955C9541BAFE}"/>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827289B5-A86B-44C4-AB4B-6DC68F03820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67" name="Google Shape;90;p15">
            <a:extLst>
              <a:ext uri="{FF2B5EF4-FFF2-40B4-BE49-F238E27FC236}">
                <a16:creationId xmlns:a16="http://schemas.microsoft.com/office/drawing/2014/main" id="{CEE151DB-F50F-402A-B8A7-4F93F71A0652}"/>
              </a:ext>
            </a:extLst>
          </p:cNvPr>
          <p:cNvSpPr txBox="1"/>
          <p:nvPr/>
        </p:nvSpPr>
        <p:spPr>
          <a:xfrm>
            <a:off x="3557484" y="4534652"/>
            <a:ext cx="3746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latin typeface="+mn-lt"/>
                <a:ea typeface="Lato"/>
                <a:cs typeface="Lato"/>
                <a:sym typeface="Lato"/>
              </a:rPr>
              <a:t>Adapted from Zinberg’s model of Drug, Set and Setting</a:t>
            </a:r>
            <a:endParaRPr sz="1050">
              <a:latin typeface="+mn-lt"/>
              <a:ea typeface="Lato"/>
              <a:cs typeface="Lato"/>
              <a:sym typeface="Lato"/>
            </a:endParaRPr>
          </a:p>
        </p:txBody>
      </p:sp>
      <p:pic>
        <p:nvPicPr>
          <p:cNvPr id="3" name="Picture 2">
            <a:extLst>
              <a:ext uri="{FF2B5EF4-FFF2-40B4-BE49-F238E27FC236}">
                <a16:creationId xmlns:a16="http://schemas.microsoft.com/office/drawing/2014/main" id="{4263D062-4540-4E4D-ADDF-5CD673056052}"/>
              </a:ext>
            </a:extLst>
          </p:cNvPr>
          <p:cNvPicPr>
            <a:picLocks noChangeAspect="1"/>
          </p:cNvPicPr>
          <p:nvPr/>
        </p:nvPicPr>
        <p:blipFill>
          <a:blip r:embed="rId4"/>
          <a:stretch>
            <a:fillRect/>
          </a:stretch>
        </p:blipFill>
        <p:spPr>
          <a:xfrm>
            <a:off x="901989" y="188007"/>
            <a:ext cx="5054022" cy="4240607"/>
          </a:xfrm>
          <a:prstGeom prst="rect">
            <a:avLst/>
          </a:prstGeom>
        </p:spPr>
      </p:pic>
    </p:spTree>
    <p:extLst>
      <p:ext uri="{BB962C8B-B14F-4D97-AF65-F5344CB8AC3E}">
        <p14:creationId xmlns:p14="http://schemas.microsoft.com/office/powerpoint/2010/main" val="4269262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5FAD9D4-0615-43FF-8C0A-37D6F821AE9F}"/>
              </a:ext>
            </a:extLst>
          </p:cNvPr>
          <p:cNvSpPr>
            <a:spLocks noGrp="1"/>
          </p:cNvSpPr>
          <p:nvPr>
            <p:ph type="sldNum" sz="quarter" idx="12"/>
          </p:nvPr>
        </p:nvSpPr>
        <p:spPr/>
        <p:txBody>
          <a:bodyPr>
            <a:normAutofit/>
          </a:bodyPr>
          <a:lstStyle/>
          <a:p>
            <a:fld id="{768BC63C-A90F-384A-918D-1423499908E7}" type="slidenum">
              <a:rPr lang="en-US" dirty="0" smtClean="0"/>
              <a:pPr/>
              <a:t>22</a:t>
            </a:fld>
            <a:endParaRPr lang="en-US"/>
          </a:p>
        </p:txBody>
      </p:sp>
      <p:sp>
        <p:nvSpPr>
          <p:cNvPr id="87" name="Google Shape;87;p18"/>
          <p:cNvSpPr txBox="1">
            <a:spLocks noGrp="1"/>
          </p:cNvSpPr>
          <p:nvPr>
            <p:ph type="body" idx="4294967295"/>
          </p:nvPr>
        </p:nvSpPr>
        <p:spPr>
          <a:xfrm>
            <a:off x="214959" y="1206667"/>
            <a:ext cx="3111500" cy="2897187"/>
          </a:xfrm>
          <a:prstGeom prst="rect">
            <a:avLst/>
          </a:prstGeom>
        </p:spPr>
        <p:txBody>
          <a:bodyPr spcFirstLastPara="1" wrap="square" lIns="68569" tIns="68569" rIns="68569" bIns="68569" anchor="t" anchorCtr="0">
            <a:normAutofit/>
          </a:bodyPr>
          <a:lstStyle/>
          <a:p>
            <a:pPr>
              <a:spcBef>
                <a:spcPts val="900"/>
              </a:spcBef>
            </a:pPr>
            <a:r>
              <a:rPr lang="en" sz="1500"/>
              <a:t>Building Healthy Online Communities - </a:t>
            </a:r>
            <a:r>
              <a:rPr lang="en" sz="1500" u="sng">
                <a:solidFill>
                  <a:schemeClr val="hlink"/>
                </a:solidFill>
                <a:hlinkClick r:id="rId3">
                  <a:extLst>
                    <a:ext uri="{A12FA001-AC4F-418D-AE19-62706E023703}">
                      <ahyp:hlinkClr xmlns:ahyp="http://schemas.microsoft.com/office/drawing/2018/hyperlinkcolor" val="tx"/>
                    </a:ext>
                  </a:extLst>
                </a:hlinkClick>
              </a:rPr>
              <a:t>https://bhocpartners.org/</a:t>
            </a:r>
            <a:r>
              <a:rPr lang="en" sz="1500"/>
              <a:t> </a:t>
            </a:r>
            <a:br>
              <a:rPr lang="en" sz="1500"/>
            </a:br>
            <a:endParaRPr sz="1500"/>
          </a:p>
          <a:p>
            <a:pPr>
              <a:spcBef>
                <a:spcPts val="900"/>
              </a:spcBef>
            </a:pPr>
            <a:r>
              <a:rPr lang="en" sz="1500"/>
              <a:t>Testing-Including home testing    </a:t>
            </a:r>
            <a:r>
              <a:rPr lang="en" sz="1500" u="sng">
                <a:solidFill>
                  <a:schemeClr val="hlink"/>
                </a:solidFill>
                <a:ea typeface="Calibri"/>
                <a:cs typeface="Calibri"/>
                <a:sym typeface="Calibri"/>
                <a:hlinkClick r:id="rId4">
                  <a:extLst>
                    <a:ext uri="{A12FA001-AC4F-418D-AE19-62706E023703}">
                      <ahyp:hlinkClr xmlns:ahyp="http://schemas.microsoft.com/office/drawing/2018/hyperlinkcolor" val="tx"/>
                    </a:ext>
                  </a:extLst>
                </a:hlinkClick>
              </a:rPr>
              <a:t>https://together.takemehome.org</a:t>
            </a:r>
            <a:endParaRPr lang="en-US" sz="1500">
              <a:solidFill>
                <a:schemeClr val="hlink"/>
              </a:solidFill>
            </a:endParaRPr>
          </a:p>
          <a:p>
            <a:pPr marL="0" indent="0">
              <a:spcBef>
                <a:spcPts val="900"/>
              </a:spcBef>
              <a:buNone/>
            </a:pPr>
            <a:endParaRPr lang="en" sz="1500"/>
          </a:p>
          <a:p>
            <a:pPr>
              <a:spcBef>
                <a:spcPts val="900"/>
              </a:spcBef>
            </a:pPr>
            <a:r>
              <a:rPr lang="en" sz="1500"/>
              <a:t>Hooking up and meth</a:t>
            </a:r>
            <a:endParaRPr sz="1500"/>
          </a:p>
          <a:p>
            <a:pPr marL="0" indent="0">
              <a:spcBef>
                <a:spcPts val="900"/>
              </a:spcBef>
              <a:buNone/>
            </a:pPr>
            <a:r>
              <a:rPr lang="en" sz="1500" u="sng">
                <a:hlinkClick r:id="rId5"/>
              </a:rPr>
              <a:t>    </a:t>
            </a:r>
            <a:r>
              <a:rPr lang="en" sz="1500">
                <a:hlinkClick r:id="rId5"/>
              </a:rPr>
              <a:t>Tweaker.org </a:t>
            </a:r>
            <a:endParaRPr sz="1500"/>
          </a:p>
          <a:p>
            <a:pPr marL="0" indent="0">
              <a:spcBef>
                <a:spcPts val="900"/>
              </a:spcBef>
              <a:buNone/>
            </a:pPr>
            <a:endParaRPr/>
          </a:p>
          <a:p>
            <a:pPr marL="0" indent="0">
              <a:spcBef>
                <a:spcPts val="900"/>
              </a:spcBef>
              <a:buNone/>
            </a:pPr>
            <a:endParaRPr/>
          </a:p>
          <a:p>
            <a:pPr marL="0" indent="0">
              <a:spcBef>
                <a:spcPts val="900"/>
              </a:spcBef>
              <a:spcAft>
                <a:spcPts val="900"/>
              </a:spcAft>
              <a:buNone/>
            </a:pPr>
            <a:endParaRPr/>
          </a:p>
        </p:txBody>
      </p:sp>
      <p:pic>
        <p:nvPicPr>
          <p:cNvPr id="4" name="Picture 3">
            <a:extLst>
              <a:ext uri="{FF2B5EF4-FFF2-40B4-BE49-F238E27FC236}">
                <a16:creationId xmlns:a16="http://schemas.microsoft.com/office/drawing/2014/main" id="{EFCB51A5-519E-4250-AFA3-45EB6BFA3998}"/>
              </a:ext>
            </a:extLst>
          </p:cNvPr>
          <p:cNvPicPr>
            <a:picLocks noChangeAspect="1"/>
          </p:cNvPicPr>
          <p:nvPr/>
        </p:nvPicPr>
        <p:blipFill>
          <a:blip r:embed="rId6"/>
          <a:stretch>
            <a:fillRect/>
          </a:stretch>
        </p:blipFill>
        <p:spPr>
          <a:xfrm>
            <a:off x="3585080" y="1205152"/>
            <a:ext cx="2848713" cy="2719499"/>
          </a:xfrm>
          <a:prstGeom prst="rect">
            <a:avLst/>
          </a:prstGeom>
        </p:spPr>
      </p:pic>
      <p:pic>
        <p:nvPicPr>
          <p:cNvPr id="5" name="Google Shape;99;p16">
            <a:extLst>
              <a:ext uri="{FF2B5EF4-FFF2-40B4-BE49-F238E27FC236}">
                <a16:creationId xmlns:a16="http://schemas.microsoft.com/office/drawing/2014/main" id="{65DDD03C-BC74-41E7-8714-677390D237C7}"/>
              </a:ext>
            </a:extLst>
          </p:cNvPr>
          <p:cNvPicPr preferRelativeResize="0">
            <a:picLocks noChangeAspect="1"/>
          </p:cNvPicPr>
          <p:nvPr/>
        </p:nvPicPr>
        <p:blipFill rotWithShape="1">
          <a:blip r:embed="rId7">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2CF1C582-0683-48D6-9900-7EA7368CF96C}"/>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320B6CEC-F99A-4A95-9BBA-8F262AFB4245}"/>
              </a:ext>
            </a:extLst>
          </p:cNvPr>
          <p:cNvSpPr txBox="1">
            <a:spLocks/>
          </p:cNvSpPr>
          <p:nvPr/>
        </p:nvSpPr>
        <p:spPr>
          <a:xfrm>
            <a:off x="0" y="35800"/>
            <a:ext cx="7005918" cy="628273"/>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Harm Reduction: Substance Use + Sex</a:t>
            </a:r>
          </a:p>
        </p:txBody>
      </p:sp>
      <p:cxnSp>
        <p:nvCxnSpPr>
          <p:cNvPr id="9" name="Straight Connector 8">
            <a:extLst>
              <a:ext uri="{FF2B5EF4-FFF2-40B4-BE49-F238E27FC236}">
                <a16:creationId xmlns:a16="http://schemas.microsoft.com/office/drawing/2014/main" id="{23307A60-3736-4876-B759-3FD0E2A5DD41}"/>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8D1C74-ACB8-4E6D-9D9C-8658328402FA}"/>
              </a:ext>
            </a:extLst>
          </p:cNvPr>
          <p:cNvSpPr>
            <a:spLocks noGrp="1"/>
          </p:cNvSpPr>
          <p:nvPr>
            <p:ph type="sldNum" sz="quarter" idx="12"/>
          </p:nvPr>
        </p:nvSpPr>
        <p:spPr/>
        <p:txBody>
          <a:bodyPr>
            <a:normAutofit/>
          </a:bodyPr>
          <a:lstStyle/>
          <a:p>
            <a:fld id="{768BC63C-A90F-384A-918D-1423499908E7}" type="slidenum">
              <a:rPr lang="en-US" dirty="0" smtClean="0"/>
              <a:pPr/>
              <a:t>23</a:t>
            </a:fld>
            <a:endParaRPr lang="en-US"/>
          </a:p>
        </p:txBody>
      </p:sp>
      <p:sp>
        <p:nvSpPr>
          <p:cNvPr id="93" name="Google Shape;93;p19"/>
          <p:cNvSpPr txBox="1">
            <a:spLocks noGrp="1"/>
          </p:cNvSpPr>
          <p:nvPr>
            <p:ph type="body" idx="4294967295"/>
          </p:nvPr>
        </p:nvSpPr>
        <p:spPr>
          <a:xfrm>
            <a:off x="164382" y="827461"/>
            <a:ext cx="6646208" cy="3381468"/>
          </a:xfrm>
          <a:prstGeom prst="rect">
            <a:avLst/>
          </a:prstGeom>
        </p:spPr>
        <p:txBody>
          <a:bodyPr spcFirstLastPara="1" wrap="square" lIns="68569" tIns="68569" rIns="68569" bIns="68569" anchor="t" anchorCtr="0">
            <a:normAutofit fontScale="25000" lnSpcReduction="20000"/>
          </a:bodyPr>
          <a:lstStyle/>
          <a:p>
            <a:pPr marL="0" indent="0">
              <a:spcBef>
                <a:spcPts val="900"/>
              </a:spcBef>
              <a:buClr>
                <a:schemeClr val="dk1"/>
              </a:buClr>
              <a:buSzPts val="275"/>
              <a:buNone/>
            </a:pPr>
            <a:r>
              <a:rPr lang="en-US" sz="7200" b="1">
                <a:solidFill>
                  <a:schemeClr val="dk1"/>
                </a:solidFill>
              </a:rPr>
              <a:t>These are the five general motivations for sex/drug linked behavior:</a:t>
            </a:r>
          </a:p>
          <a:p>
            <a:pPr marL="0" indent="0">
              <a:spcBef>
                <a:spcPts val="900"/>
              </a:spcBef>
              <a:buClr>
                <a:schemeClr val="dk1"/>
              </a:buClr>
              <a:buSzPts val="275"/>
              <a:buNone/>
            </a:pPr>
            <a:r>
              <a:rPr lang="en-US" sz="7200">
                <a:solidFill>
                  <a:schemeClr val="dk1"/>
                </a:solidFill>
              </a:rPr>
              <a:t>1. To increase ability to sexually function </a:t>
            </a:r>
            <a:br>
              <a:rPr lang="en-US" sz="7200"/>
            </a:br>
            <a:r>
              <a:rPr lang="en-US" sz="7200">
                <a:solidFill>
                  <a:schemeClr val="dk1"/>
                </a:solidFill>
              </a:rPr>
              <a:t>(e.g., erections, better orgasms, etc.)</a:t>
            </a:r>
            <a:endParaRPr lang="en-US" sz="7200">
              <a:solidFill>
                <a:schemeClr val="dk1"/>
              </a:solidFill>
              <a:cs typeface="Calibri"/>
            </a:endParaRPr>
          </a:p>
          <a:p>
            <a:pPr marL="0" indent="0">
              <a:spcBef>
                <a:spcPts val="900"/>
              </a:spcBef>
              <a:buClr>
                <a:schemeClr val="dk1"/>
              </a:buClr>
              <a:buSzPts val="275"/>
              <a:buNone/>
            </a:pPr>
            <a:r>
              <a:rPr lang="en-US" sz="7200">
                <a:solidFill>
                  <a:schemeClr val="dk1"/>
                </a:solidFill>
              </a:rPr>
              <a:t>2. To change level of sexual interest, desire, or arousal </a:t>
            </a:r>
            <a:br>
              <a:rPr lang="en-US" sz="7200"/>
            </a:br>
            <a:r>
              <a:rPr lang="en-US" sz="7200">
                <a:solidFill>
                  <a:schemeClr val="dk1"/>
                </a:solidFill>
              </a:rPr>
              <a:t>(e.g., to increase interest in sex or frequency of sex)</a:t>
            </a:r>
            <a:endParaRPr lang="en-US" sz="7200">
              <a:solidFill>
                <a:schemeClr val="dk1"/>
              </a:solidFill>
              <a:cs typeface="Calibri"/>
            </a:endParaRPr>
          </a:p>
          <a:p>
            <a:pPr marL="0" indent="0">
              <a:spcBef>
                <a:spcPts val="900"/>
              </a:spcBef>
              <a:buClr>
                <a:schemeClr val="dk1"/>
              </a:buClr>
              <a:buSzPts val="275"/>
              <a:buNone/>
            </a:pPr>
            <a:r>
              <a:rPr lang="en-US" sz="7200">
                <a:solidFill>
                  <a:schemeClr val="dk1"/>
                </a:solidFill>
              </a:rPr>
              <a:t>3. To experience a specific sexual turn-on </a:t>
            </a:r>
            <a:br>
              <a:rPr lang="en-US" sz="7200"/>
            </a:br>
            <a:r>
              <a:rPr lang="en-US" sz="7200">
                <a:solidFill>
                  <a:schemeClr val="dk1"/>
                </a:solidFill>
              </a:rPr>
              <a:t>(same-sex desires, “specific” turn-ons, etc.)</a:t>
            </a:r>
            <a:endParaRPr lang="en-US" sz="7200">
              <a:solidFill>
                <a:schemeClr val="dk1"/>
              </a:solidFill>
              <a:cs typeface="Calibri"/>
            </a:endParaRPr>
          </a:p>
          <a:p>
            <a:pPr marL="0" indent="0">
              <a:spcBef>
                <a:spcPts val="900"/>
              </a:spcBef>
              <a:buClr>
                <a:schemeClr val="dk1"/>
              </a:buClr>
              <a:buSzPts val="275"/>
              <a:buNone/>
            </a:pPr>
            <a:r>
              <a:rPr lang="en-US" sz="7200">
                <a:solidFill>
                  <a:schemeClr val="dk1"/>
                </a:solidFill>
              </a:rPr>
              <a:t>4. To escape from negative or overwhelming feelings </a:t>
            </a:r>
            <a:br>
              <a:rPr lang="en-US" sz="7200"/>
            </a:br>
            <a:r>
              <a:rPr lang="en-US" sz="7200">
                <a:solidFill>
                  <a:schemeClr val="dk1"/>
                </a:solidFill>
              </a:rPr>
              <a:t>(e.g., anxious, sad, lonely.  Also includes feeling ugly or unwanted, etc.)</a:t>
            </a:r>
            <a:endParaRPr lang="en-US" sz="7200">
              <a:solidFill>
                <a:schemeClr val="dk1"/>
              </a:solidFill>
              <a:cs typeface="Calibri"/>
            </a:endParaRPr>
          </a:p>
          <a:p>
            <a:pPr marL="0" indent="0">
              <a:spcBef>
                <a:spcPts val="900"/>
              </a:spcBef>
              <a:buClr>
                <a:schemeClr val="dk1"/>
              </a:buClr>
              <a:buSzPts val="275"/>
              <a:buNone/>
            </a:pPr>
            <a:r>
              <a:rPr lang="en-US" sz="7200">
                <a:solidFill>
                  <a:schemeClr val="dk1"/>
                </a:solidFill>
              </a:rPr>
              <a:t>5. To express feelings of love, affection, and commitment </a:t>
            </a:r>
            <a:br>
              <a:rPr lang="en-US" sz="7200"/>
            </a:br>
            <a:r>
              <a:rPr lang="en-US" sz="7200">
                <a:solidFill>
                  <a:schemeClr val="dk1"/>
                </a:solidFill>
              </a:rPr>
              <a:t>(e.g., wanting to feel close, needing to be touched, etc.)</a:t>
            </a:r>
            <a:endParaRPr lang="en-US" sz="7200">
              <a:solidFill>
                <a:schemeClr val="dk1"/>
              </a:solidFill>
              <a:cs typeface="Calibri"/>
            </a:endParaRPr>
          </a:p>
          <a:p>
            <a:pPr marL="0" indent="0">
              <a:spcBef>
                <a:spcPts val="900"/>
              </a:spcBef>
              <a:buClr>
                <a:srgbClr val="595959"/>
              </a:buClr>
              <a:buNone/>
            </a:pPr>
            <a:endParaRPr lang="en-US" sz="3450">
              <a:solidFill>
                <a:schemeClr val="dk1"/>
              </a:solidFill>
            </a:endParaRPr>
          </a:p>
          <a:p>
            <a:pPr marL="0" indent="0">
              <a:lnSpc>
                <a:spcPct val="114999"/>
              </a:lnSpc>
              <a:spcBef>
                <a:spcPts val="900"/>
              </a:spcBef>
              <a:buNone/>
            </a:pPr>
            <a:r>
              <a:rPr lang="en-US" sz="3450">
                <a:solidFill>
                  <a:schemeClr val="dk1"/>
                </a:solidFill>
              </a:rPr>
              <a:t>                                                      </a:t>
            </a:r>
            <a:r>
              <a:rPr lang="en" sz="3450">
                <a:solidFill>
                  <a:schemeClr val="dk1"/>
                </a:solidFill>
              </a:rPr>
              <a:t>From </a:t>
            </a:r>
            <a:r>
              <a:rPr lang="en" sz="3450" i="1">
                <a:solidFill>
                  <a:schemeClr val="dk1"/>
                </a:solidFill>
              </a:rPr>
              <a:t>Sexual Health in Drug and Alcohol Treatment</a:t>
            </a:r>
            <a:r>
              <a:rPr lang="en" sz="3450">
                <a:solidFill>
                  <a:schemeClr val="dk1"/>
                </a:solidFill>
              </a:rPr>
              <a:t> (Douglas Braun-Harvey, 2009)</a:t>
            </a:r>
            <a:endParaRPr lang="en-US" sz="3450">
              <a:solidFill>
                <a:schemeClr val="dk1"/>
              </a:solidFill>
            </a:endParaRPr>
          </a:p>
          <a:p>
            <a:pPr marL="0" indent="0">
              <a:spcBef>
                <a:spcPts val="900"/>
              </a:spcBef>
              <a:buNone/>
            </a:pPr>
            <a:endParaRPr/>
          </a:p>
          <a:p>
            <a:pPr marL="0" indent="0">
              <a:spcBef>
                <a:spcPts val="900"/>
              </a:spcBef>
              <a:buNone/>
            </a:pPr>
            <a:endParaRPr/>
          </a:p>
          <a:p>
            <a:pPr marL="0" indent="0">
              <a:spcBef>
                <a:spcPts val="900"/>
              </a:spcBef>
              <a:spcAft>
                <a:spcPts val="900"/>
              </a:spcAft>
              <a:buNone/>
            </a:pPr>
            <a:endParaRPr/>
          </a:p>
        </p:txBody>
      </p:sp>
      <p:pic>
        <p:nvPicPr>
          <p:cNvPr id="4" name="Google Shape;99;p16">
            <a:extLst>
              <a:ext uri="{FF2B5EF4-FFF2-40B4-BE49-F238E27FC236}">
                <a16:creationId xmlns:a16="http://schemas.microsoft.com/office/drawing/2014/main" id="{D22C6037-22A6-4BED-ABD6-50C9C633E36C}"/>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CEDA0303-7158-4CD8-B4A8-C0879A11A24E}"/>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7" name="Title 1">
            <a:extLst>
              <a:ext uri="{FF2B5EF4-FFF2-40B4-BE49-F238E27FC236}">
                <a16:creationId xmlns:a16="http://schemas.microsoft.com/office/drawing/2014/main" id="{4D3EF623-02C1-4080-AB13-A138863B57D6}"/>
              </a:ext>
            </a:extLst>
          </p:cNvPr>
          <p:cNvSpPr txBox="1">
            <a:spLocks/>
          </p:cNvSpPr>
          <p:nvPr/>
        </p:nvSpPr>
        <p:spPr>
          <a:xfrm>
            <a:off x="0" y="-51441"/>
            <a:ext cx="7436224" cy="804475"/>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Discussing Sex-Drug Linked Behavior</a:t>
            </a:r>
          </a:p>
        </p:txBody>
      </p:sp>
      <p:cxnSp>
        <p:nvCxnSpPr>
          <p:cNvPr id="8" name="Straight Connector 7">
            <a:extLst>
              <a:ext uri="{FF2B5EF4-FFF2-40B4-BE49-F238E27FC236}">
                <a16:creationId xmlns:a16="http://schemas.microsoft.com/office/drawing/2014/main" id="{DE2BA2E3-21EE-4C9B-9B31-4B23AD6281ED}"/>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9649CD0-B94B-4DE5-BE03-E3A8024794B2}"/>
              </a:ext>
            </a:extLst>
          </p:cNvPr>
          <p:cNvSpPr>
            <a:spLocks noGrp="1"/>
          </p:cNvSpPr>
          <p:nvPr>
            <p:ph type="sldNum" sz="quarter" idx="12"/>
          </p:nvPr>
        </p:nvSpPr>
        <p:spPr/>
        <p:txBody>
          <a:bodyPr>
            <a:normAutofit/>
          </a:bodyPr>
          <a:lstStyle/>
          <a:p>
            <a:fld id="{768BC63C-A90F-384A-918D-1423499908E7}" type="slidenum">
              <a:rPr lang="en-US" dirty="0" smtClean="0"/>
              <a:pPr/>
              <a:t>24</a:t>
            </a:fld>
            <a:endParaRPr lang="en-US"/>
          </a:p>
        </p:txBody>
      </p:sp>
      <p:pic>
        <p:nvPicPr>
          <p:cNvPr id="8" name="Picture 7">
            <a:extLst>
              <a:ext uri="{FF2B5EF4-FFF2-40B4-BE49-F238E27FC236}">
                <a16:creationId xmlns:a16="http://schemas.microsoft.com/office/drawing/2014/main" id="{01BD1102-6C62-474D-B119-F9D534644A43}"/>
              </a:ext>
            </a:extLst>
          </p:cNvPr>
          <p:cNvPicPr>
            <a:picLocks noChangeAspect="1"/>
          </p:cNvPicPr>
          <p:nvPr/>
        </p:nvPicPr>
        <p:blipFill>
          <a:blip r:embed="rId3"/>
          <a:stretch>
            <a:fillRect/>
          </a:stretch>
        </p:blipFill>
        <p:spPr>
          <a:xfrm>
            <a:off x="164382" y="1056455"/>
            <a:ext cx="3099391" cy="2843213"/>
          </a:xfrm>
          <a:prstGeom prst="rect">
            <a:avLst/>
          </a:prstGeom>
        </p:spPr>
      </p:pic>
      <p:pic>
        <p:nvPicPr>
          <p:cNvPr id="10" name="Picture 9">
            <a:extLst>
              <a:ext uri="{FF2B5EF4-FFF2-40B4-BE49-F238E27FC236}">
                <a16:creationId xmlns:a16="http://schemas.microsoft.com/office/drawing/2014/main" id="{61B9E5DC-C43A-4F9E-A793-B8C316426E88}"/>
              </a:ext>
            </a:extLst>
          </p:cNvPr>
          <p:cNvPicPr>
            <a:picLocks noChangeAspect="1"/>
          </p:cNvPicPr>
          <p:nvPr/>
        </p:nvPicPr>
        <p:blipFill>
          <a:blip r:embed="rId4"/>
          <a:stretch>
            <a:fillRect/>
          </a:stretch>
        </p:blipFill>
        <p:spPr>
          <a:xfrm>
            <a:off x="3429000" y="1048671"/>
            <a:ext cx="3169703" cy="2843213"/>
          </a:xfrm>
          <a:prstGeom prst="rect">
            <a:avLst/>
          </a:prstGeom>
        </p:spPr>
      </p:pic>
      <p:pic>
        <p:nvPicPr>
          <p:cNvPr id="5" name="Google Shape;99;p16">
            <a:extLst>
              <a:ext uri="{FF2B5EF4-FFF2-40B4-BE49-F238E27FC236}">
                <a16:creationId xmlns:a16="http://schemas.microsoft.com/office/drawing/2014/main" id="{B9C6A5C6-1599-48E9-BACB-A969D54ED3DB}"/>
              </a:ext>
            </a:extLst>
          </p:cNvPr>
          <p:cNvPicPr preferRelativeResize="0">
            <a:picLocks noChangeAspect="1"/>
          </p:cNvPicPr>
          <p:nvPr/>
        </p:nvPicPr>
        <p:blipFill rotWithShape="1">
          <a:blip r:embed="rId5">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7908D5F9-8194-4163-844E-3131B0E0D1C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9" name="Title 1">
            <a:extLst>
              <a:ext uri="{FF2B5EF4-FFF2-40B4-BE49-F238E27FC236}">
                <a16:creationId xmlns:a16="http://schemas.microsoft.com/office/drawing/2014/main" id="{76328989-9ABD-4120-A179-6E33337501D5}"/>
              </a:ext>
            </a:extLst>
          </p:cNvPr>
          <p:cNvSpPr txBox="1">
            <a:spLocks/>
          </p:cNvSpPr>
          <p:nvPr/>
        </p:nvSpPr>
        <p:spPr>
          <a:xfrm>
            <a:off x="0" y="-51440"/>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Overdose Prevention – Safer Use</a:t>
            </a:r>
          </a:p>
        </p:txBody>
      </p:sp>
      <p:cxnSp>
        <p:nvCxnSpPr>
          <p:cNvPr id="11" name="Straight Connector 10">
            <a:extLst>
              <a:ext uri="{FF2B5EF4-FFF2-40B4-BE49-F238E27FC236}">
                <a16:creationId xmlns:a16="http://schemas.microsoft.com/office/drawing/2014/main" id="{F598AE2A-6D54-411C-AB2B-1FFB549092B4}"/>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015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A6513F77-412B-46BF-A3DB-2BD97E42A162}"/>
              </a:ext>
            </a:extLst>
          </p:cNvPr>
          <p:cNvSpPr>
            <a:spLocks noGrp="1"/>
          </p:cNvSpPr>
          <p:nvPr>
            <p:ph type="sldNum" sz="quarter" idx="12"/>
          </p:nvPr>
        </p:nvSpPr>
        <p:spPr/>
        <p:txBody>
          <a:bodyPr>
            <a:normAutofit/>
          </a:bodyPr>
          <a:lstStyle/>
          <a:p>
            <a:fld id="{768BC63C-A90F-384A-918D-1423499908E7}" type="slidenum">
              <a:rPr lang="en-US" dirty="0" smtClean="0"/>
              <a:pPr/>
              <a:t>25</a:t>
            </a:fld>
            <a:endParaRPr lang="en-US"/>
          </a:p>
        </p:txBody>
      </p:sp>
      <p:pic>
        <p:nvPicPr>
          <p:cNvPr id="6" name="Picture 5">
            <a:extLst>
              <a:ext uri="{FF2B5EF4-FFF2-40B4-BE49-F238E27FC236}">
                <a16:creationId xmlns:a16="http://schemas.microsoft.com/office/drawing/2014/main" id="{3BEFA04B-E7DA-4378-A4E9-8B608C520A26}"/>
              </a:ext>
            </a:extLst>
          </p:cNvPr>
          <p:cNvPicPr>
            <a:picLocks noChangeAspect="1"/>
          </p:cNvPicPr>
          <p:nvPr/>
        </p:nvPicPr>
        <p:blipFill>
          <a:blip r:embed="rId2"/>
          <a:stretch>
            <a:fillRect/>
          </a:stretch>
        </p:blipFill>
        <p:spPr>
          <a:xfrm>
            <a:off x="3483171" y="1110724"/>
            <a:ext cx="3051686" cy="2702030"/>
          </a:xfrm>
          <a:prstGeom prst="rect">
            <a:avLst/>
          </a:prstGeom>
        </p:spPr>
      </p:pic>
      <p:pic>
        <p:nvPicPr>
          <p:cNvPr id="8" name="Picture 7">
            <a:extLst>
              <a:ext uri="{FF2B5EF4-FFF2-40B4-BE49-F238E27FC236}">
                <a16:creationId xmlns:a16="http://schemas.microsoft.com/office/drawing/2014/main" id="{8C3D4DB8-D2B3-455B-A472-1BA50ED8459C}"/>
              </a:ext>
            </a:extLst>
          </p:cNvPr>
          <p:cNvPicPr>
            <a:picLocks noChangeAspect="1"/>
          </p:cNvPicPr>
          <p:nvPr/>
        </p:nvPicPr>
        <p:blipFill>
          <a:blip r:embed="rId3"/>
          <a:stretch>
            <a:fillRect/>
          </a:stretch>
        </p:blipFill>
        <p:spPr>
          <a:xfrm>
            <a:off x="164382" y="1110724"/>
            <a:ext cx="3109596" cy="2702030"/>
          </a:xfrm>
          <a:prstGeom prst="rect">
            <a:avLst/>
          </a:prstGeom>
        </p:spPr>
      </p:pic>
      <p:pic>
        <p:nvPicPr>
          <p:cNvPr id="5" name="Google Shape;99;p16">
            <a:extLst>
              <a:ext uri="{FF2B5EF4-FFF2-40B4-BE49-F238E27FC236}">
                <a16:creationId xmlns:a16="http://schemas.microsoft.com/office/drawing/2014/main" id="{00A81B5C-D47F-4B0A-846B-603CC48C5D85}"/>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770FAFB9-12BC-4C71-93F3-0CA49918DA3A}"/>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0" name="Title 1">
            <a:extLst>
              <a:ext uri="{FF2B5EF4-FFF2-40B4-BE49-F238E27FC236}">
                <a16:creationId xmlns:a16="http://schemas.microsoft.com/office/drawing/2014/main" id="{0EF751E0-0804-49FE-BDD4-1B3CE3E6E15C}"/>
              </a:ext>
            </a:extLst>
          </p:cNvPr>
          <p:cNvSpPr txBox="1">
            <a:spLocks/>
          </p:cNvSpPr>
          <p:nvPr/>
        </p:nvSpPr>
        <p:spPr>
          <a:xfrm>
            <a:off x="-15477" y="43035"/>
            <a:ext cx="7227794" cy="93367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200">
                <a:solidFill>
                  <a:srgbClr val="0070C0"/>
                </a:solidFill>
                <a:latin typeface="Calibri Light" panose="020F0302020204030204" pitchFamily="34" charset="0"/>
                <a:cs typeface="Calibri Light" panose="020F0302020204030204" pitchFamily="34" charset="0"/>
              </a:rPr>
              <a:t>Overdose Prevention – Meth and Opiates</a:t>
            </a:r>
          </a:p>
        </p:txBody>
      </p:sp>
      <p:cxnSp>
        <p:nvCxnSpPr>
          <p:cNvPr id="11" name="Straight Connector 10">
            <a:extLst>
              <a:ext uri="{FF2B5EF4-FFF2-40B4-BE49-F238E27FC236}">
                <a16:creationId xmlns:a16="http://schemas.microsoft.com/office/drawing/2014/main" id="{7BE05EFF-9B70-4002-968E-75761028D21E}"/>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3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AD69264-547A-464E-9900-FF2BAEB19511}"/>
              </a:ext>
            </a:extLst>
          </p:cNvPr>
          <p:cNvSpPr>
            <a:spLocks noGrp="1"/>
          </p:cNvSpPr>
          <p:nvPr>
            <p:ph type="sldNum" sz="quarter" idx="12"/>
          </p:nvPr>
        </p:nvSpPr>
        <p:spPr/>
        <p:txBody>
          <a:bodyPr>
            <a:normAutofit/>
          </a:bodyPr>
          <a:lstStyle/>
          <a:p>
            <a:fld id="{768BC63C-A90F-384A-918D-1423499908E7}" type="slidenum">
              <a:rPr lang="en-US" dirty="0" smtClean="0"/>
              <a:pPr/>
              <a:t>26</a:t>
            </a:fld>
            <a:endParaRPr lang="en-US"/>
          </a:p>
        </p:txBody>
      </p:sp>
      <p:sp>
        <p:nvSpPr>
          <p:cNvPr id="73" name="Google Shape;73;p16"/>
          <p:cNvSpPr txBox="1">
            <a:spLocks noGrp="1"/>
          </p:cNvSpPr>
          <p:nvPr>
            <p:ph type="body" idx="4294967295"/>
          </p:nvPr>
        </p:nvSpPr>
        <p:spPr>
          <a:xfrm>
            <a:off x="164382" y="1208020"/>
            <a:ext cx="3636713" cy="2563812"/>
          </a:xfrm>
          <a:prstGeom prst="rect">
            <a:avLst/>
          </a:prstGeom>
        </p:spPr>
        <p:txBody>
          <a:bodyPr spcFirstLastPara="1" wrap="square" lIns="68569" tIns="68569" rIns="68569" bIns="68569" anchor="t" anchorCtr="0">
            <a:normAutofit fontScale="92500" lnSpcReduction="20000"/>
          </a:bodyPr>
          <a:lstStyle/>
          <a:p>
            <a:pPr marL="0" indent="0">
              <a:buNone/>
            </a:pPr>
            <a:r>
              <a:rPr lang="en"/>
              <a:t>What is Naloxone?</a:t>
            </a:r>
            <a:endParaRPr/>
          </a:p>
          <a:p>
            <a:pPr marL="0" indent="0">
              <a:spcBef>
                <a:spcPts val="900"/>
              </a:spcBef>
              <a:buNone/>
            </a:pPr>
            <a:r>
              <a:rPr lang="en"/>
              <a:t>Signs of overdose</a:t>
            </a:r>
            <a:endParaRPr/>
          </a:p>
          <a:p>
            <a:pPr marL="0" indent="0">
              <a:spcBef>
                <a:spcPts val="900"/>
              </a:spcBef>
              <a:buNone/>
            </a:pPr>
            <a:r>
              <a:rPr lang="en">
                <a:cs typeface="Calibri"/>
              </a:rPr>
              <a:t>What to do </a:t>
            </a:r>
            <a:endParaRPr lang="en"/>
          </a:p>
          <a:p>
            <a:pPr marL="0" indent="0">
              <a:spcBef>
                <a:spcPts val="900"/>
              </a:spcBef>
              <a:buNone/>
            </a:pPr>
            <a:r>
              <a:rPr lang="en"/>
              <a:t>Ways to administer Naloxone</a:t>
            </a:r>
            <a:endParaRPr lang="en">
              <a:cs typeface="Calibri"/>
            </a:endParaRPr>
          </a:p>
          <a:p>
            <a:pPr marL="339725" lvl="1">
              <a:spcBef>
                <a:spcPts val="900"/>
              </a:spcBef>
            </a:pPr>
            <a:r>
              <a:rPr lang="en-US"/>
              <a:t>Considerations in the fentanyl era</a:t>
            </a:r>
            <a:endParaRPr lang="en-US">
              <a:cs typeface="Calibri"/>
            </a:endParaRPr>
          </a:p>
          <a:p>
            <a:pPr marL="0" indent="0">
              <a:spcBef>
                <a:spcPts val="900"/>
              </a:spcBef>
              <a:spcAft>
                <a:spcPts val="900"/>
              </a:spcAft>
              <a:buNone/>
            </a:pPr>
            <a:r>
              <a:rPr lang="en"/>
              <a:t>Who should carry Naloxone</a:t>
            </a:r>
            <a:r>
              <a:rPr lang="en-US"/>
              <a:t>?</a:t>
            </a:r>
            <a:endParaRPr lang="en-US">
              <a:cs typeface="Calibri"/>
            </a:endParaRPr>
          </a:p>
          <a:p>
            <a:pPr marL="0" indent="0">
              <a:spcBef>
                <a:spcPts val="0"/>
              </a:spcBef>
              <a:spcAft>
                <a:spcPts val="900"/>
              </a:spcAft>
              <a:buNone/>
            </a:pPr>
            <a:r>
              <a:rPr lang="en-US"/>
              <a:t>MN Good Samaritan/Steve’s Law</a:t>
            </a:r>
            <a:endParaRPr lang="en-US">
              <a:cs typeface="Calibri"/>
            </a:endParaRPr>
          </a:p>
        </p:txBody>
      </p:sp>
      <p:pic>
        <p:nvPicPr>
          <p:cNvPr id="74" name="Google Shape;74;p16"/>
          <p:cNvPicPr preferRelativeResize="0"/>
          <p:nvPr/>
        </p:nvPicPr>
        <p:blipFill>
          <a:blip r:embed="rId3">
            <a:alphaModFix/>
          </a:blip>
          <a:stretch>
            <a:fillRect/>
          </a:stretch>
        </p:blipFill>
        <p:spPr>
          <a:xfrm>
            <a:off x="4317807" y="853369"/>
            <a:ext cx="2146633" cy="1636557"/>
          </a:xfrm>
          <a:prstGeom prst="rect">
            <a:avLst/>
          </a:prstGeom>
          <a:noFill/>
          <a:ln>
            <a:noFill/>
          </a:ln>
        </p:spPr>
      </p:pic>
      <p:pic>
        <p:nvPicPr>
          <p:cNvPr id="75" name="Google Shape;75;p16"/>
          <p:cNvPicPr preferRelativeResize="0"/>
          <p:nvPr/>
        </p:nvPicPr>
        <p:blipFill>
          <a:blip r:embed="rId4">
            <a:alphaModFix/>
          </a:blip>
          <a:stretch>
            <a:fillRect/>
          </a:stretch>
        </p:blipFill>
        <p:spPr>
          <a:xfrm>
            <a:off x="4317807" y="2571751"/>
            <a:ext cx="2146633" cy="1636556"/>
          </a:xfrm>
          <a:prstGeom prst="rect">
            <a:avLst/>
          </a:prstGeom>
          <a:noFill/>
          <a:ln>
            <a:noFill/>
          </a:ln>
        </p:spPr>
      </p:pic>
      <p:pic>
        <p:nvPicPr>
          <p:cNvPr id="6" name="Google Shape;99;p16">
            <a:extLst>
              <a:ext uri="{FF2B5EF4-FFF2-40B4-BE49-F238E27FC236}">
                <a16:creationId xmlns:a16="http://schemas.microsoft.com/office/drawing/2014/main" id="{4DD82A89-5780-4C00-9C3E-946ADA66CA2F}"/>
              </a:ext>
            </a:extLst>
          </p:cNvPr>
          <p:cNvPicPr preferRelativeResize="0">
            <a:picLocks noChangeAspect="1"/>
          </p:cNvPicPr>
          <p:nvPr/>
        </p:nvPicPr>
        <p:blipFill rotWithShape="1">
          <a:blip r:embed="rId5">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AA0BE378-C849-47B0-BFC8-C32B6667A16E}"/>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0" name="Title 1">
            <a:extLst>
              <a:ext uri="{FF2B5EF4-FFF2-40B4-BE49-F238E27FC236}">
                <a16:creationId xmlns:a16="http://schemas.microsoft.com/office/drawing/2014/main" id="{4954F119-4201-4E4E-AC9F-E8EA0873E3BE}"/>
              </a:ext>
            </a:extLst>
          </p:cNvPr>
          <p:cNvSpPr txBox="1">
            <a:spLocks/>
          </p:cNvSpPr>
          <p:nvPr/>
        </p:nvSpPr>
        <p:spPr>
          <a:xfrm>
            <a:off x="0" y="-51440"/>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Naloxone (Narcan) Saves Lives</a:t>
            </a:r>
          </a:p>
        </p:txBody>
      </p:sp>
      <p:cxnSp>
        <p:nvCxnSpPr>
          <p:cNvPr id="11" name="Straight Connector 10">
            <a:extLst>
              <a:ext uri="{FF2B5EF4-FFF2-40B4-BE49-F238E27FC236}">
                <a16:creationId xmlns:a16="http://schemas.microsoft.com/office/drawing/2014/main" id="{B8819C99-D977-4552-8534-F6CFF2CC53D7}"/>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6857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88540" y="-1805881"/>
            <a:ext cx="3280918" cy="685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16817" y="-1677606"/>
            <a:ext cx="3280596" cy="660176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018"/>
            <a:ext cx="4805147"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3344305" y="-774039"/>
            <a:ext cx="2806958"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0D8E195C-6435-EE49-A793-2E9AD0066966}"/>
              </a:ext>
            </a:extLst>
          </p:cNvPr>
          <p:cNvSpPr>
            <a:spLocks noGrp="1"/>
          </p:cNvSpPr>
          <p:nvPr>
            <p:ph type="ctrTitle"/>
          </p:nvPr>
        </p:nvSpPr>
        <p:spPr>
          <a:xfrm>
            <a:off x="739588" y="551329"/>
            <a:ext cx="5655242" cy="2196353"/>
          </a:xfrm>
        </p:spPr>
        <p:txBody>
          <a:bodyPr anchor="b">
            <a:normAutofit/>
          </a:bodyPr>
          <a:lstStyle/>
          <a:p>
            <a:pPr algn="l"/>
            <a:r>
              <a:rPr lang="en-US" sz="3150">
                <a:solidFill>
                  <a:srgbClr val="FFFFFF"/>
                </a:solidFill>
              </a:rPr>
              <a:t>HIV and Substance Use Stigma, Motivational Interviewing</a:t>
            </a:r>
          </a:p>
        </p:txBody>
      </p:sp>
      <p:pic>
        <p:nvPicPr>
          <p:cNvPr id="10" name="Google Shape;99;p16">
            <a:extLst>
              <a:ext uri="{FF2B5EF4-FFF2-40B4-BE49-F238E27FC236}">
                <a16:creationId xmlns:a16="http://schemas.microsoft.com/office/drawing/2014/main" id="{ED727303-D36C-4D39-AE45-BCF8088F60B0}"/>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Tree>
    <p:extLst>
      <p:ext uri="{BB962C8B-B14F-4D97-AF65-F5344CB8AC3E}">
        <p14:creationId xmlns:p14="http://schemas.microsoft.com/office/powerpoint/2010/main" val="9500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alphaModFix amt="26000"/>
            <a:extLst>
              <a:ext uri="{28A0092B-C50C-407E-A947-70E740481C1C}">
                <a14:useLocalDpi xmlns:a14="http://schemas.microsoft.com/office/drawing/2010/main" val="0"/>
              </a:ext>
            </a:extLst>
          </a:blip>
          <a:stretch>
            <a:fillRect/>
          </a:stretch>
        </p:blipFill>
        <p:spPr>
          <a:xfrm>
            <a:off x="0" y="611831"/>
            <a:ext cx="6858000" cy="1507171"/>
          </a:xfrm>
          <a:prstGeom prst="rect">
            <a:avLst/>
          </a:prstGeom>
        </p:spPr>
      </p:pic>
      <p:sp>
        <p:nvSpPr>
          <p:cNvPr id="2" name="Rectangle 1"/>
          <p:cNvSpPr/>
          <p:nvPr/>
        </p:nvSpPr>
        <p:spPr>
          <a:xfrm>
            <a:off x="1" y="603850"/>
            <a:ext cx="6858000" cy="1507172"/>
          </a:xfrm>
          <a:prstGeom prst="rect">
            <a:avLst/>
          </a:prstGeom>
          <a:solidFill>
            <a:srgbClr val="0066A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 name="Straight Connector 2"/>
          <p:cNvCxnSpPr>
            <a:cxnSpLocks/>
          </p:cNvCxnSpPr>
          <p:nvPr/>
        </p:nvCxnSpPr>
        <p:spPr>
          <a:xfrm>
            <a:off x="1" y="2119002"/>
            <a:ext cx="6858000" cy="0"/>
          </a:xfrm>
          <a:prstGeom prst="line">
            <a:avLst/>
          </a:prstGeom>
          <a:ln w="38100">
            <a:solidFill>
              <a:srgbClr val="0066A3"/>
            </a:solidFill>
            <a:prstDash val="soli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13915" y="1848037"/>
            <a:ext cx="325316" cy="325316"/>
          </a:xfrm>
          <a:prstGeom prst="ellipse">
            <a:avLst/>
          </a:prstGeom>
          <a:solidFill>
            <a:srgbClr val="0066A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p:cNvSpPr txBox="1"/>
          <p:nvPr/>
        </p:nvSpPr>
        <p:spPr>
          <a:xfrm>
            <a:off x="913915" y="1892864"/>
            <a:ext cx="325316" cy="253916"/>
          </a:xfrm>
          <a:prstGeom prst="rect">
            <a:avLst/>
          </a:prstGeom>
          <a:noFill/>
        </p:spPr>
        <p:txBody>
          <a:bodyPr wrap="square" rtlCol="0">
            <a:spAutoFit/>
          </a:bodyPr>
          <a:lstStyle/>
          <a:p>
            <a:pPr algn="ctr"/>
            <a:r>
              <a:rPr lang="en-US" sz="1050" b="1">
                <a:solidFill>
                  <a:schemeClr val="bg1"/>
                </a:solidFill>
              </a:rPr>
              <a:t>I</a:t>
            </a:r>
          </a:p>
        </p:txBody>
      </p:sp>
      <p:sp>
        <p:nvSpPr>
          <p:cNvPr id="16" name="TextBox 15"/>
          <p:cNvSpPr txBox="1"/>
          <p:nvPr/>
        </p:nvSpPr>
        <p:spPr>
          <a:xfrm>
            <a:off x="270951" y="2427439"/>
            <a:ext cx="1934705" cy="1528624"/>
          </a:xfrm>
          <a:prstGeom prst="rect">
            <a:avLst/>
          </a:prstGeom>
          <a:noFill/>
        </p:spPr>
        <p:txBody>
          <a:bodyPr wrap="square" rtlCol="0">
            <a:spAutoFit/>
          </a:bodyPr>
          <a:lstStyle/>
          <a:p>
            <a:pPr>
              <a:lnSpc>
                <a:spcPts val="1350"/>
              </a:lnSpc>
            </a:pPr>
            <a:r>
              <a:rPr lang="en-US" sz="1500" b="1">
                <a:solidFill>
                  <a:srgbClr val="0066A3"/>
                </a:solidFill>
                <a:ea typeface="MS PGothic" charset="-128"/>
              </a:rPr>
              <a:t>Define the 3 different types of stigma and how stigma influences testing, retention in treatment and outcomes of HIV and SUD</a:t>
            </a:r>
            <a:endParaRPr lang="en-US" sz="1500" b="1">
              <a:solidFill>
                <a:srgbClr val="0066A3"/>
              </a:solidFill>
            </a:endParaRPr>
          </a:p>
        </p:txBody>
      </p:sp>
      <p:sp>
        <p:nvSpPr>
          <p:cNvPr id="19" name="TextBox 18"/>
          <p:cNvSpPr txBox="1"/>
          <p:nvPr/>
        </p:nvSpPr>
        <p:spPr>
          <a:xfrm>
            <a:off x="4908924" y="2427439"/>
            <a:ext cx="1676146" cy="990015"/>
          </a:xfrm>
          <a:prstGeom prst="rect">
            <a:avLst/>
          </a:prstGeom>
          <a:noFill/>
        </p:spPr>
        <p:txBody>
          <a:bodyPr wrap="square" rtlCol="0">
            <a:spAutoFit/>
          </a:bodyPr>
          <a:lstStyle/>
          <a:p>
            <a:pPr>
              <a:lnSpc>
                <a:spcPts val="1350"/>
              </a:lnSpc>
            </a:pPr>
            <a:r>
              <a:rPr lang="en-US" altLang="en-US" sz="1500" b="1">
                <a:solidFill>
                  <a:srgbClr val="0066A3"/>
                </a:solidFill>
                <a:ea typeface="MS PGothic" charset="-128"/>
              </a:rPr>
              <a:t>List at least 3 effective motivational interviewing tools</a:t>
            </a:r>
            <a:endParaRPr lang="en-US" altLang="en-US" sz="1050" b="1">
              <a:solidFill>
                <a:srgbClr val="0066A3"/>
              </a:solidFill>
              <a:ea typeface="MS PGothic" charset="-128"/>
            </a:endParaRPr>
          </a:p>
        </p:txBody>
      </p:sp>
      <p:sp>
        <p:nvSpPr>
          <p:cNvPr id="22" name="TextBox 21"/>
          <p:cNvSpPr txBox="1"/>
          <p:nvPr/>
        </p:nvSpPr>
        <p:spPr>
          <a:xfrm>
            <a:off x="2788642" y="2400332"/>
            <a:ext cx="1838786" cy="1169551"/>
          </a:xfrm>
          <a:prstGeom prst="rect">
            <a:avLst/>
          </a:prstGeom>
          <a:noFill/>
        </p:spPr>
        <p:txBody>
          <a:bodyPr wrap="square" rtlCol="0">
            <a:spAutoFit/>
          </a:bodyPr>
          <a:lstStyle/>
          <a:p>
            <a:pPr>
              <a:lnSpc>
                <a:spcPts val="1350"/>
              </a:lnSpc>
            </a:pPr>
            <a:r>
              <a:rPr lang="en-US" altLang="en-US" sz="1500" b="1">
                <a:solidFill>
                  <a:srgbClr val="0066A3"/>
                </a:solidFill>
                <a:ea typeface="MS PGothic" charset="-128"/>
              </a:rPr>
              <a:t>Describe how cultural considerations can influence treatment engagement</a:t>
            </a:r>
          </a:p>
        </p:txBody>
      </p:sp>
      <p:sp>
        <p:nvSpPr>
          <p:cNvPr id="23" name="Oval 22"/>
          <p:cNvSpPr/>
          <p:nvPr/>
        </p:nvSpPr>
        <p:spPr>
          <a:xfrm>
            <a:off x="3267413" y="1858945"/>
            <a:ext cx="325316" cy="325316"/>
          </a:xfrm>
          <a:prstGeom prst="ellipse">
            <a:avLst/>
          </a:prstGeom>
          <a:solidFill>
            <a:srgbClr val="86AB5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3267413" y="1886257"/>
            <a:ext cx="325316" cy="253916"/>
          </a:xfrm>
          <a:prstGeom prst="rect">
            <a:avLst/>
          </a:prstGeom>
          <a:noFill/>
        </p:spPr>
        <p:txBody>
          <a:bodyPr wrap="square" rtlCol="0">
            <a:spAutoFit/>
          </a:bodyPr>
          <a:lstStyle/>
          <a:p>
            <a:pPr algn="ctr"/>
            <a:r>
              <a:rPr lang="en-US" sz="1050" b="1">
                <a:solidFill>
                  <a:schemeClr val="bg1"/>
                </a:solidFill>
              </a:rPr>
              <a:t>II</a:t>
            </a:r>
          </a:p>
        </p:txBody>
      </p:sp>
      <p:sp>
        <p:nvSpPr>
          <p:cNvPr id="29" name="Oval 28"/>
          <p:cNvSpPr/>
          <p:nvPr/>
        </p:nvSpPr>
        <p:spPr>
          <a:xfrm>
            <a:off x="5424388" y="1841197"/>
            <a:ext cx="325316" cy="325316"/>
          </a:xfrm>
          <a:prstGeom prst="ellipse">
            <a:avLst/>
          </a:prstGeom>
          <a:solidFill>
            <a:srgbClr val="55170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extBox 29"/>
          <p:cNvSpPr txBox="1"/>
          <p:nvPr/>
        </p:nvSpPr>
        <p:spPr>
          <a:xfrm>
            <a:off x="5424388" y="1885748"/>
            <a:ext cx="325316" cy="253916"/>
          </a:xfrm>
          <a:prstGeom prst="rect">
            <a:avLst/>
          </a:prstGeom>
          <a:noFill/>
        </p:spPr>
        <p:txBody>
          <a:bodyPr wrap="square" rtlCol="0">
            <a:spAutoFit/>
          </a:bodyPr>
          <a:lstStyle/>
          <a:p>
            <a:pPr algn="ctr"/>
            <a:r>
              <a:rPr lang="en-US" sz="1050" b="1">
                <a:solidFill>
                  <a:schemeClr val="bg1"/>
                </a:solidFill>
              </a:rPr>
              <a:t>III</a:t>
            </a:r>
          </a:p>
        </p:txBody>
      </p:sp>
      <p:sp>
        <p:nvSpPr>
          <p:cNvPr id="37" name="TextBox 36">
            <a:extLst>
              <a:ext uri="{FF2B5EF4-FFF2-40B4-BE49-F238E27FC236}">
                <a16:creationId xmlns:a16="http://schemas.microsoft.com/office/drawing/2014/main" id="{307DB4D8-5D8F-407F-8960-67A1C55EFE4A}"/>
              </a:ext>
            </a:extLst>
          </p:cNvPr>
          <p:cNvSpPr txBox="1"/>
          <p:nvPr/>
        </p:nvSpPr>
        <p:spPr>
          <a:xfrm>
            <a:off x="270951" y="96266"/>
            <a:ext cx="5768375" cy="1477328"/>
          </a:xfrm>
          <a:prstGeom prst="rect">
            <a:avLst/>
          </a:prstGeom>
          <a:noFill/>
        </p:spPr>
        <p:txBody>
          <a:bodyPr wrap="square" rtlCol="0">
            <a:spAutoFit/>
          </a:bodyPr>
          <a:lstStyle/>
          <a:p>
            <a:r>
              <a:rPr lang="en-US" sz="3000">
                <a:solidFill>
                  <a:srgbClr val="0070C0"/>
                </a:solidFill>
                <a:latin typeface="+mj-lt"/>
              </a:rPr>
              <a:t>Learning Objectives:</a:t>
            </a:r>
          </a:p>
          <a:p>
            <a:r>
              <a:rPr lang="en-US" sz="3000" b="1">
                <a:solidFill>
                  <a:srgbClr val="0070C0"/>
                </a:solidFill>
                <a:latin typeface="+mj-lt"/>
              </a:rPr>
              <a:t>HIV and Substance Use Stigma, Motivational Interviewing</a:t>
            </a:r>
            <a:endParaRPr lang="en-US" sz="1275" b="1">
              <a:solidFill>
                <a:srgbClr val="552733"/>
              </a:solidFill>
              <a:latin typeface="+mj-lt"/>
              <a:ea typeface="Arial" charset="0"/>
              <a:cs typeface="Arial" charset="0"/>
            </a:endParaRPr>
          </a:p>
        </p:txBody>
      </p:sp>
      <p:cxnSp>
        <p:nvCxnSpPr>
          <p:cNvPr id="38" name="Straight Connector 37">
            <a:extLst>
              <a:ext uri="{FF2B5EF4-FFF2-40B4-BE49-F238E27FC236}">
                <a16:creationId xmlns:a16="http://schemas.microsoft.com/office/drawing/2014/main" id="{DCEDA8D7-C911-4D45-BDC3-3BB0CC364F0C}"/>
              </a:ext>
            </a:extLst>
          </p:cNvPr>
          <p:cNvCxnSpPr/>
          <p:nvPr/>
        </p:nvCxnSpPr>
        <p:spPr>
          <a:xfrm>
            <a:off x="0" y="587828"/>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A5CF2B3-24AB-4A33-BC74-163F70F5B55B}"/>
              </a:ext>
            </a:extLst>
          </p:cNvPr>
          <p:cNvSpPr>
            <a:spLocks noGrp="1"/>
          </p:cNvSpPr>
          <p:nvPr>
            <p:ph type="sldNum" sz="quarter" idx="12"/>
          </p:nvPr>
        </p:nvSpPr>
        <p:spPr/>
        <p:txBody>
          <a:bodyPr/>
          <a:lstStyle/>
          <a:p>
            <a:fld id="{768BC63C-A90F-384A-918D-1423499908E7}" type="slidenum">
              <a:rPr lang="en-US" dirty="0" smtClean="0"/>
              <a:pPr/>
              <a:t>28</a:t>
            </a:fld>
            <a:endParaRPr lang="en-US"/>
          </a:p>
        </p:txBody>
      </p:sp>
      <p:pic>
        <p:nvPicPr>
          <p:cNvPr id="17" name="Google Shape;99;p16">
            <a:extLst>
              <a:ext uri="{FF2B5EF4-FFF2-40B4-BE49-F238E27FC236}">
                <a16:creationId xmlns:a16="http://schemas.microsoft.com/office/drawing/2014/main" id="{B4F4F916-DB8E-4287-AE8E-2789B71E8123}"/>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18" name="Rectangle 17">
            <a:extLst>
              <a:ext uri="{FF2B5EF4-FFF2-40B4-BE49-F238E27FC236}">
                <a16:creationId xmlns:a16="http://schemas.microsoft.com/office/drawing/2014/main" id="{3A4D3DBB-EBF5-47DE-8D78-9EF164DB3CE4}"/>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189323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53BE2A-EB62-4E15-8E77-6B98739DFC6C}"/>
              </a:ext>
            </a:extLst>
          </p:cNvPr>
          <p:cNvSpPr>
            <a:spLocks noGrp="1"/>
          </p:cNvSpPr>
          <p:nvPr>
            <p:ph idx="4294967295"/>
          </p:nvPr>
        </p:nvSpPr>
        <p:spPr>
          <a:xfrm>
            <a:off x="0" y="946150"/>
            <a:ext cx="6145213" cy="2973388"/>
          </a:xfrm>
        </p:spPr>
        <p:txBody>
          <a:bodyPr>
            <a:normAutofit/>
          </a:bodyPr>
          <a:lstStyle/>
          <a:p>
            <a:pPr marL="0" indent="0" algn="ctr">
              <a:buNone/>
            </a:pPr>
            <a:r>
              <a:rPr lang="en-US" sz="1800" b="1">
                <a:solidFill>
                  <a:schemeClr val="tx1">
                    <a:lumMod val="65000"/>
                    <a:lumOff val="35000"/>
                  </a:schemeClr>
                </a:solidFill>
                <a:latin typeface="Cali'"/>
              </a:rPr>
              <a:t>“I've learned that people will forget what you said, people will forget what you did, but people will never forget how you made them feel.” – </a:t>
            </a:r>
            <a:r>
              <a:rPr lang="en-US" sz="1800" b="1" i="1">
                <a:solidFill>
                  <a:schemeClr val="tx1">
                    <a:lumMod val="65000"/>
                    <a:lumOff val="35000"/>
                  </a:schemeClr>
                </a:solidFill>
                <a:latin typeface="Cali'"/>
              </a:rPr>
              <a:t>Maya Angelou</a:t>
            </a:r>
            <a:endParaRPr lang="en-US" sz="1800" b="1">
              <a:solidFill>
                <a:schemeClr val="tx1">
                  <a:lumMod val="65000"/>
                  <a:lumOff val="35000"/>
                </a:schemeClr>
              </a:solidFill>
              <a:latin typeface="Cali'"/>
            </a:endParaRPr>
          </a:p>
          <a:p>
            <a:pPr marL="0" indent="0">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E923F3A-894D-40ED-A068-73EE04D26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731" y="2006718"/>
            <a:ext cx="2780873" cy="1738046"/>
          </a:xfrm>
          <a:prstGeom prst="rect">
            <a:avLst/>
          </a:prstGeom>
        </p:spPr>
      </p:pic>
      <p:sp>
        <p:nvSpPr>
          <p:cNvPr id="10" name="TextBox 9">
            <a:extLst>
              <a:ext uri="{FF2B5EF4-FFF2-40B4-BE49-F238E27FC236}">
                <a16:creationId xmlns:a16="http://schemas.microsoft.com/office/drawing/2014/main" id="{0711ED55-CD46-47B1-934A-6C3C120EF4AB}"/>
              </a:ext>
            </a:extLst>
          </p:cNvPr>
          <p:cNvSpPr txBox="1"/>
          <p:nvPr/>
        </p:nvSpPr>
        <p:spPr>
          <a:xfrm>
            <a:off x="2072470" y="3739579"/>
            <a:ext cx="1253989" cy="184666"/>
          </a:xfrm>
          <a:prstGeom prst="rect">
            <a:avLst/>
          </a:prstGeom>
          <a:noFill/>
        </p:spPr>
        <p:txBody>
          <a:bodyPr wrap="square" rtlCol="0">
            <a:spAutoFit/>
          </a:bodyPr>
          <a:lstStyle/>
          <a:p>
            <a:pPr defTabSz="342900">
              <a:buClrTx/>
            </a:pPr>
            <a:r>
              <a:rPr lang="en-US" sz="600" kern="1200">
                <a:solidFill>
                  <a:prstClr val="black"/>
                </a:solidFill>
                <a:latin typeface="Calibri" panose="020F0502020204030204"/>
                <a:ea typeface="+mn-ea"/>
                <a:cs typeface="+mn-cs"/>
              </a:rPr>
              <a:t>Picture from </a:t>
            </a:r>
            <a:r>
              <a:rPr lang="en-US" sz="600" kern="1200" err="1">
                <a:solidFill>
                  <a:prstClr val="black"/>
                </a:solidFill>
                <a:latin typeface="Calibri" panose="020F0502020204030204"/>
                <a:ea typeface="+mn-ea"/>
                <a:cs typeface="+mn-cs"/>
              </a:rPr>
              <a:t>Unsplash</a:t>
            </a:r>
            <a:r>
              <a:rPr lang="en-US" sz="600" kern="1200">
                <a:solidFill>
                  <a:prstClr val="black"/>
                </a:solidFill>
                <a:latin typeface="Calibri" panose="020F0502020204030204"/>
                <a:ea typeface="+mn-ea"/>
                <a:cs typeface="+mn-cs"/>
              </a:rPr>
              <a:t>.</a:t>
            </a:r>
          </a:p>
        </p:txBody>
      </p:sp>
      <p:sp>
        <p:nvSpPr>
          <p:cNvPr id="14" name="Title 1">
            <a:extLst>
              <a:ext uri="{FF2B5EF4-FFF2-40B4-BE49-F238E27FC236}">
                <a16:creationId xmlns:a16="http://schemas.microsoft.com/office/drawing/2014/main" id="{1DAAF697-A7FD-4CB5-A630-A68DE8DF930E}"/>
              </a:ext>
            </a:extLst>
          </p:cNvPr>
          <p:cNvSpPr txBox="1">
            <a:spLocks/>
          </p:cNvSpPr>
          <p:nvPr/>
        </p:nvSpPr>
        <p:spPr>
          <a:xfrm>
            <a:off x="0" y="35347"/>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Unpacking Stigma</a:t>
            </a:r>
          </a:p>
        </p:txBody>
      </p:sp>
      <p:cxnSp>
        <p:nvCxnSpPr>
          <p:cNvPr id="15" name="Straight Connector 14">
            <a:extLst>
              <a:ext uri="{FF2B5EF4-FFF2-40B4-BE49-F238E27FC236}">
                <a16:creationId xmlns:a16="http://schemas.microsoft.com/office/drawing/2014/main" id="{97E0CC88-FAAE-4D97-BC8C-8B32253422A9}"/>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868402CB-15B7-4C39-A2B2-DC051E225B46}"/>
              </a:ext>
            </a:extLst>
          </p:cNvPr>
          <p:cNvSpPr>
            <a:spLocks noGrp="1"/>
          </p:cNvSpPr>
          <p:nvPr>
            <p:ph type="sldNum" sz="quarter" idx="12"/>
          </p:nvPr>
        </p:nvSpPr>
        <p:spPr>
          <a:xfrm>
            <a:off x="4843463" y="4767264"/>
            <a:ext cx="1543050" cy="273844"/>
          </a:xfrm>
        </p:spPr>
        <p:txBody>
          <a:bodyPr>
            <a:normAutofit/>
          </a:bodyPr>
          <a:lstStyle/>
          <a:p>
            <a:fld id="{768BC63C-A90F-384A-918D-1423499908E7}" type="slidenum">
              <a:rPr lang="en-US" dirty="0" smtClean="0"/>
              <a:pPr/>
              <a:t>29</a:t>
            </a:fld>
            <a:endParaRPr lang="en-US"/>
          </a:p>
        </p:txBody>
      </p:sp>
      <p:pic>
        <p:nvPicPr>
          <p:cNvPr id="17" name="Google Shape;99;p16">
            <a:extLst>
              <a:ext uri="{FF2B5EF4-FFF2-40B4-BE49-F238E27FC236}">
                <a16:creationId xmlns:a16="http://schemas.microsoft.com/office/drawing/2014/main" id="{CA3E4299-A067-4765-8D01-6CA961D5D375}"/>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18" name="Rectangle 17">
            <a:extLst>
              <a:ext uri="{FF2B5EF4-FFF2-40B4-BE49-F238E27FC236}">
                <a16:creationId xmlns:a16="http://schemas.microsoft.com/office/drawing/2014/main" id="{99894091-7D58-49E2-8880-E1594D8FE836}"/>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2631486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5BA92137-45F3-46EF-8E31-06E977BB1E9A}"/>
              </a:ext>
            </a:extLst>
          </p:cNvPr>
          <p:cNvSpPr>
            <a:spLocks noGrp="1"/>
          </p:cNvSpPr>
          <p:nvPr>
            <p:ph type="sldNum" sz="quarter" idx="12"/>
          </p:nvPr>
        </p:nvSpPr>
        <p:spPr/>
        <p:txBody>
          <a:bodyPr/>
          <a:lstStyle/>
          <a:p>
            <a:fld id="{768BC63C-A90F-384A-918D-1423499908E7}" type="slidenum">
              <a:rPr lang="en-US" smtClean="0"/>
              <a:pPr/>
              <a:t>3</a:t>
            </a:fld>
            <a:endParaRPr lang="en-US"/>
          </a:p>
        </p:txBody>
      </p:sp>
      <p:cxnSp>
        <p:nvCxnSpPr>
          <p:cNvPr id="7" name="Straight Connector 6">
            <a:extLst>
              <a:ext uri="{FF2B5EF4-FFF2-40B4-BE49-F238E27FC236}">
                <a16:creationId xmlns:a16="http://schemas.microsoft.com/office/drawing/2014/main" id="{C1B9A394-C1EF-46B9-AEC6-5FEB50021D4E}"/>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pic>
        <p:nvPicPr>
          <p:cNvPr id="8" name="Google Shape;99;p16">
            <a:extLst>
              <a:ext uri="{FF2B5EF4-FFF2-40B4-BE49-F238E27FC236}">
                <a16:creationId xmlns:a16="http://schemas.microsoft.com/office/drawing/2014/main" id="{5A49B02F-0DA7-40F6-8E47-731471595D2F}"/>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2" name="Rectangle 11">
            <a:extLst>
              <a:ext uri="{FF2B5EF4-FFF2-40B4-BE49-F238E27FC236}">
                <a16:creationId xmlns:a16="http://schemas.microsoft.com/office/drawing/2014/main" id="{2B4F9211-D201-4067-9C39-51E540A2C5B5}"/>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3" name="Title 1">
            <a:extLst>
              <a:ext uri="{FF2B5EF4-FFF2-40B4-BE49-F238E27FC236}">
                <a16:creationId xmlns:a16="http://schemas.microsoft.com/office/drawing/2014/main" id="{34929E14-92E5-4394-A894-153B19D6A2DC}"/>
              </a:ext>
            </a:extLst>
          </p:cNvPr>
          <p:cNvSpPr txBox="1">
            <a:spLocks/>
          </p:cNvSpPr>
          <p:nvPr/>
        </p:nvSpPr>
        <p:spPr>
          <a:xfrm>
            <a:off x="0" y="46414"/>
            <a:ext cx="7886700" cy="5806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Light" panose="020F0302020204030204"/>
                <a:ea typeface="+mj-ea"/>
                <a:cs typeface="+mj-cs"/>
              </a:rPr>
              <a:t>Housekeeping</a:t>
            </a:r>
          </a:p>
        </p:txBody>
      </p:sp>
      <p:sp>
        <p:nvSpPr>
          <p:cNvPr id="16" name="Content Placeholder 2">
            <a:extLst>
              <a:ext uri="{FF2B5EF4-FFF2-40B4-BE49-F238E27FC236}">
                <a16:creationId xmlns:a16="http://schemas.microsoft.com/office/drawing/2014/main" id="{58301291-54B5-4767-AD2C-BC19437AC65E}"/>
              </a:ext>
            </a:extLst>
          </p:cNvPr>
          <p:cNvSpPr txBox="1">
            <a:spLocks/>
          </p:cNvSpPr>
          <p:nvPr/>
        </p:nvSpPr>
        <p:spPr>
          <a:xfrm>
            <a:off x="57154" y="696113"/>
            <a:ext cx="6875274" cy="37512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Today is </a:t>
            </a:r>
            <a:r>
              <a:rPr lang="en-US" sz="1800" b="1"/>
              <a:t>Session 3</a:t>
            </a:r>
          </a:p>
          <a:p>
            <a:pPr>
              <a:spcAft>
                <a:spcPts val="1200"/>
              </a:spcAft>
            </a:pPr>
            <a:r>
              <a:rPr lang="en-US" sz="1800"/>
              <a:t>This series is eligible for both </a:t>
            </a:r>
            <a:r>
              <a:rPr lang="en-US" sz="1800" b="1"/>
              <a:t>CEU’s</a:t>
            </a:r>
            <a:r>
              <a:rPr lang="en-US" sz="1800"/>
              <a:t> and </a:t>
            </a:r>
            <a:r>
              <a:rPr lang="en-US" sz="1800" b="1"/>
              <a:t>CME’s</a:t>
            </a:r>
          </a:p>
          <a:p>
            <a:pPr lvl="1">
              <a:spcBef>
                <a:spcPts val="0"/>
              </a:spcBef>
              <a:spcAft>
                <a:spcPts val="1200"/>
              </a:spcAft>
            </a:pPr>
            <a:r>
              <a:rPr lang="en-US" sz="1400" i="1">
                <a:solidFill>
                  <a:srgbClr val="09142A"/>
                </a:solidFill>
                <a:effectLst/>
                <a:latin typeface="Roboto" panose="02000000000000000000" pitchFamily="2" charset="0"/>
                <a:ea typeface="Calibri" panose="020F0502020204030204" pitchFamily="34" charset="0"/>
              </a:rPr>
              <a:t>These activities have </a:t>
            </a:r>
            <a:r>
              <a:rPr lang="en-US" sz="1400" i="1">
                <a:solidFill>
                  <a:srgbClr val="09142A"/>
                </a:solidFill>
                <a:latin typeface="Roboto" panose="02000000000000000000" pitchFamily="2" charset="0"/>
              </a:rPr>
              <a:t>been approved for CEU’s by the Minnesota Board of Behavioral Health and Therapy for 3 hours of credit for LADCs and LPC/LPCCs (total of 12 hours if all four sessions are fully attended)</a:t>
            </a:r>
          </a:p>
          <a:p>
            <a:pPr lvl="1">
              <a:spcBef>
                <a:spcPts val="0"/>
              </a:spcBef>
              <a:spcAft>
                <a:spcPts val="1200"/>
              </a:spcAft>
            </a:pPr>
            <a:r>
              <a:rPr lang="en-US" sz="1400" i="1">
                <a:solidFill>
                  <a:srgbClr val="09142A"/>
                </a:solidFill>
                <a:effectLst/>
                <a:latin typeface="Roboto" panose="02000000000000000000" pitchFamily="2" charset="0"/>
                <a:ea typeface="Calibri" panose="020F0502020204030204" pitchFamily="34" charset="0"/>
              </a:rPr>
              <a:t>These activities have </a:t>
            </a:r>
            <a:r>
              <a:rPr lang="en-US" sz="1400" i="1">
                <a:solidFill>
                  <a:srgbClr val="09142A"/>
                </a:solidFill>
                <a:latin typeface="Roboto" panose="02000000000000000000" pitchFamily="2" charset="0"/>
                <a:ea typeface="Calibri" panose="020F0502020204030204" pitchFamily="34" charset="0"/>
              </a:rPr>
              <a:t>been approved for CME’s by the American Academy of Family Physicians </a:t>
            </a:r>
            <a:r>
              <a:rPr lang="en-US" sz="1400" i="1">
                <a:solidFill>
                  <a:srgbClr val="09142A"/>
                </a:solidFill>
                <a:latin typeface="Roboto" panose="02000000000000000000" pitchFamily="2" charset="0"/>
              </a:rPr>
              <a:t>for 3 hours of credit </a:t>
            </a:r>
            <a:r>
              <a:rPr lang="en-US" sz="1600" i="1">
                <a:solidFill>
                  <a:srgbClr val="09142A"/>
                </a:solidFill>
                <a:latin typeface="Roboto" panose="02000000000000000000" pitchFamily="2" charset="0"/>
              </a:rPr>
              <a:t>(total of 12 hours if all four sessions are fully attended)</a:t>
            </a:r>
            <a:endParaRPr lang="en-US" sz="1600" b="1" u="sng"/>
          </a:p>
          <a:p>
            <a:r>
              <a:rPr lang="en-US" sz="1800" b="1"/>
              <a:t>Please complete the evaluation and post-test for the webinar that will be sent out via email after each session. </a:t>
            </a:r>
          </a:p>
          <a:p>
            <a:r>
              <a:rPr lang="en-US" sz="1800" b="1"/>
              <a:t>You will be receiving a PDF of today’s presentation.</a:t>
            </a:r>
          </a:p>
        </p:txBody>
      </p:sp>
      <p:sp>
        <p:nvSpPr>
          <p:cNvPr id="17" name="TextBox 16">
            <a:extLst>
              <a:ext uri="{FF2B5EF4-FFF2-40B4-BE49-F238E27FC236}">
                <a16:creationId xmlns:a16="http://schemas.microsoft.com/office/drawing/2014/main" id="{1F990E4A-CC4A-4211-B7C1-89D5579A086A}"/>
              </a:ext>
            </a:extLst>
          </p:cNvPr>
          <p:cNvSpPr txBox="1"/>
          <p:nvPr/>
        </p:nvSpPr>
        <p:spPr>
          <a:xfrm>
            <a:off x="85729" y="4135637"/>
            <a:ext cx="5168747" cy="523220"/>
          </a:xfrm>
          <a:prstGeom prst="rect">
            <a:avLst/>
          </a:prstGeom>
          <a:noFill/>
        </p:spPr>
        <p:txBody>
          <a:bodyPr wrap="square" rtlCol="0">
            <a:spAutoFit/>
          </a:bodyPr>
          <a:lstStyle/>
          <a:p>
            <a:pPr marL="285750" indent="-285750">
              <a:buClr>
                <a:schemeClr val="accent5"/>
              </a:buClr>
              <a:buFont typeface="Arial" panose="020B0604020202020204" pitchFamily="34" charset="0"/>
              <a:buChar char="•"/>
            </a:pPr>
            <a:r>
              <a:rPr lang="en-US">
                <a:solidFill>
                  <a:srgbClr val="0070C0"/>
                </a:solidFill>
              </a:rPr>
              <a:t>Follow-up questions?</a:t>
            </a:r>
          </a:p>
          <a:p>
            <a:pPr lvl="1"/>
            <a:r>
              <a:rPr lang="en-US">
                <a:latin typeface="+mn-lt"/>
              </a:rPr>
              <a:t>Contact Cami McIntire: </a:t>
            </a:r>
            <a:r>
              <a:rPr lang="en-US">
                <a:latin typeface="+mn-lt"/>
                <a:cs typeface="Calibri"/>
              </a:rPr>
              <a:t>cmcintire@healthmanagement.com</a:t>
            </a:r>
          </a:p>
        </p:txBody>
      </p:sp>
    </p:spTree>
    <p:extLst>
      <p:ext uri="{BB962C8B-B14F-4D97-AF65-F5344CB8AC3E}">
        <p14:creationId xmlns:p14="http://schemas.microsoft.com/office/powerpoint/2010/main" val="2530281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E8E9C69-97F0-448A-912A-7F1E9E1EE031}"/>
              </a:ext>
            </a:extLst>
          </p:cNvPr>
          <p:cNvSpPr>
            <a:spLocks noGrp="1"/>
          </p:cNvSpPr>
          <p:nvPr>
            <p:ph type="sldNum" sz="quarter" idx="12"/>
          </p:nvPr>
        </p:nvSpPr>
        <p:spPr/>
        <p:txBody>
          <a:bodyPr>
            <a:normAutofit/>
          </a:bodyPr>
          <a:lstStyle/>
          <a:p>
            <a:fld id="{768BC63C-A90F-384A-918D-1423499908E7}" type="slidenum">
              <a:rPr lang="en-US" dirty="0" smtClean="0"/>
              <a:pPr/>
              <a:t>30</a:t>
            </a:fld>
            <a:endParaRPr lang="en-US"/>
          </a:p>
        </p:txBody>
      </p:sp>
      <p:sp>
        <p:nvSpPr>
          <p:cNvPr id="66" name="Google Shape;66;p15"/>
          <p:cNvSpPr txBox="1">
            <a:spLocks noGrp="1"/>
          </p:cNvSpPr>
          <p:nvPr>
            <p:ph type="ctrTitle" idx="4294967295"/>
          </p:nvPr>
        </p:nvSpPr>
        <p:spPr>
          <a:xfrm>
            <a:off x="416859" y="1031875"/>
            <a:ext cx="6391275" cy="1539875"/>
          </a:xfrm>
          <a:prstGeom prst="rect">
            <a:avLst/>
          </a:prstGeom>
        </p:spPr>
        <p:txBody>
          <a:bodyPr spcFirstLastPara="1" wrap="square" lIns="68569" tIns="68569" rIns="68569" bIns="68569" anchor="b" anchorCtr="0">
            <a:normAutofit/>
          </a:bodyPr>
          <a:lstStyle/>
          <a:p>
            <a:pPr algn="ctr"/>
            <a:r>
              <a:rPr lang="en"/>
              <a:t>How do we define stigma?</a:t>
            </a:r>
            <a:endParaRPr lang="en-US"/>
          </a:p>
        </p:txBody>
      </p:sp>
      <p:pic>
        <p:nvPicPr>
          <p:cNvPr id="3" name="Google Shape;99;p16">
            <a:extLst>
              <a:ext uri="{FF2B5EF4-FFF2-40B4-BE49-F238E27FC236}">
                <a16:creationId xmlns:a16="http://schemas.microsoft.com/office/drawing/2014/main" id="{C2670543-BBD1-4210-A19D-BFB1900AD8A0}"/>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4" name="Rectangle 3">
            <a:extLst>
              <a:ext uri="{FF2B5EF4-FFF2-40B4-BE49-F238E27FC236}">
                <a16:creationId xmlns:a16="http://schemas.microsoft.com/office/drawing/2014/main" id="{D8763248-2495-412F-BDB5-5B09B0AD4D50}"/>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3"/>
          <p:cNvSpPr>
            <a:spLocks noChangeArrowheads="1"/>
          </p:cNvSpPr>
          <p:nvPr/>
        </p:nvSpPr>
        <p:spPr bwMode="auto">
          <a:xfrm>
            <a:off x="5251241" y="1463487"/>
            <a:ext cx="204936" cy="411882"/>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endParaRPr lang="en-US" altLang="en-US" sz="760" kern="1200">
              <a:solidFill>
                <a:prstClr val="black"/>
              </a:solidFill>
              <a:ea typeface="+mn-ea"/>
              <a:cs typeface="+mn-cs"/>
            </a:endParaRPr>
          </a:p>
        </p:txBody>
      </p:sp>
      <p:sp>
        <p:nvSpPr>
          <p:cNvPr id="18436" name="Text Box 4"/>
          <p:cNvSpPr txBox="1">
            <a:spLocks noChangeArrowheads="1"/>
          </p:cNvSpPr>
          <p:nvPr/>
        </p:nvSpPr>
        <p:spPr bwMode="auto">
          <a:xfrm>
            <a:off x="5600459" y="1565994"/>
            <a:ext cx="1135229"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 Generalization</a:t>
            </a:r>
          </a:p>
        </p:txBody>
      </p:sp>
      <p:sp>
        <p:nvSpPr>
          <p:cNvPr id="18437" name="Text Box 5"/>
          <p:cNvSpPr txBox="1">
            <a:spLocks noChangeArrowheads="1"/>
          </p:cNvSpPr>
          <p:nvPr/>
        </p:nvSpPr>
        <p:spPr bwMode="auto">
          <a:xfrm>
            <a:off x="4938613" y="1896667"/>
            <a:ext cx="1072730"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Stereotype (label)</a:t>
            </a:r>
          </a:p>
        </p:txBody>
      </p:sp>
      <p:sp>
        <p:nvSpPr>
          <p:cNvPr id="18438" name="AutoShape 6"/>
          <p:cNvSpPr>
            <a:spLocks noChangeArrowheads="1"/>
          </p:cNvSpPr>
          <p:nvPr/>
        </p:nvSpPr>
        <p:spPr bwMode="auto">
          <a:xfrm>
            <a:off x="5251241" y="2112822"/>
            <a:ext cx="204936" cy="411882"/>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endParaRPr lang="en-US" altLang="en-US" sz="760" kern="1200">
              <a:solidFill>
                <a:prstClr val="black"/>
              </a:solidFill>
              <a:ea typeface="+mn-ea"/>
              <a:cs typeface="+mn-cs"/>
            </a:endParaRPr>
          </a:p>
        </p:txBody>
      </p:sp>
      <p:sp>
        <p:nvSpPr>
          <p:cNvPr id="18439" name="Text Box 7"/>
          <p:cNvSpPr txBox="1">
            <a:spLocks noChangeArrowheads="1"/>
          </p:cNvSpPr>
          <p:nvPr/>
        </p:nvSpPr>
        <p:spPr bwMode="auto">
          <a:xfrm>
            <a:off x="5583766" y="2192761"/>
            <a:ext cx="779381"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 Judgment</a:t>
            </a:r>
          </a:p>
        </p:txBody>
      </p:sp>
      <p:sp>
        <p:nvSpPr>
          <p:cNvPr id="18440" name="Text Box 8"/>
          <p:cNvSpPr txBox="1">
            <a:spLocks noChangeArrowheads="1"/>
          </p:cNvSpPr>
          <p:nvPr/>
        </p:nvSpPr>
        <p:spPr bwMode="auto">
          <a:xfrm>
            <a:off x="4906466" y="2507457"/>
            <a:ext cx="1151277"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Prejudice (attitude)</a:t>
            </a:r>
          </a:p>
        </p:txBody>
      </p:sp>
      <p:sp>
        <p:nvSpPr>
          <p:cNvPr id="18441" name="AutoShape 9"/>
          <p:cNvSpPr>
            <a:spLocks noChangeArrowheads="1"/>
          </p:cNvSpPr>
          <p:nvPr/>
        </p:nvSpPr>
        <p:spPr bwMode="auto">
          <a:xfrm>
            <a:off x="5257126" y="2704545"/>
            <a:ext cx="204936" cy="411882"/>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endParaRPr lang="en-US" altLang="en-US" sz="760" kern="1200">
              <a:solidFill>
                <a:prstClr val="black"/>
              </a:solidFill>
              <a:ea typeface="+mn-ea"/>
              <a:cs typeface="+mn-cs"/>
            </a:endParaRPr>
          </a:p>
        </p:txBody>
      </p:sp>
      <p:sp>
        <p:nvSpPr>
          <p:cNvPr id="18442" name="Text Box 10"/>
          <p:cNvSpPr txBox="1">
            <a:spLocks noChangeArrowheads="1"/>
          </p:cNvSpPr>
          <p:nvPr/>
        </p:nvSpPr>
        <p:spPr bwMode="auto">
          <a:xfrm>
            <a:off x="5614988" y="2791927"/>
            <a:ext cx="604653"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 Action</a:t>
            </a:r>
          </a:p>
        </p:txBody>
      </p:sp>
      <p:sp>
        <p:nvSpPr>
          <p:cNvPr id="18443" name="Text Box 11"/>
          <p:cNvSpPr txBox="1">
            <a:spLocks noChangeArrowheads="1"/>
          </p:cNvSpPr>
          <p:nvPr/>
        </p:nvSpPr>
        <p:spPr bwMode="auto">
          <a:xfrm>
            <a:off x="4706062" y="3131642"/>
            <a:ext cx="1438215"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defTabSz="342900">
              <a:spcBef>
                <a:spcPct val="0"/>
              </a:spcBef>
              <a:buClrTx/>
              <a:buSzTx/>
              <a:buNone/>
            </a:pPr>
            <a:r>
              <a:rPr lang="en-US" altLang="en-US" sz="760" b="1" kern="1200">
                <a:solidFill>
                  <a:prstClr val="black"/>
                </a:solidFill>
                <a:ea typeface="+mn-ea"/>
                <a:cs typeface="+mn-cs"/>
              </a:rPr>
              <a:t>Discrimination (behavior)</a:t>
            </a:r>
          </a:p>
        </p:txBody>
      </p:sp>
      <p:sp>
        <p:nvSpPr>
          <p:cNvPr id="18444" name="AutoShape 12"/>
          <p:cNvSpPr>
            <a:spLocks noChangeArrowheads="1"/>
          </p:cNvSpPr>
          <p:nvPr/>
        </p:nvSpPr>
        <p:spPr bwMode="auto">
          <a:xfrm>
            <a:off x="5253021" y="3371360"/>
            <a:ext cx="204936" cy="411882"/>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endParaRPr lang="en-US" altLang="en-US" sz="760" kern="1200">
              <a:solidFill>
                <a:prstClr val="black"/>
              </a:solidFill>
              <a:ea typeface="+mn-ea"/>
              <a:cs typeface="+mn-cs"/>
            </a:endParaRPr>
          </a:p>
        </p:txBody>
      </p:sp>
      <p:sp>
        <p:nvSpPr>
          <p:cNvPr id="18445" name="Text Box 13"/>
          <p:cNvSpPr txBox="1">
            <a:spLocks noChangeArrowheads="1"/>
          </p:cNvSpPr>
          <p:nvPr/>
        </p:nvSpPr>
        <p:spPr bwMode="auto">
          <a:xfrm>
            <a:off x="5635002" y="3408930"/>
            <a:ext cx="604653"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 Power</a:t>
            </a:r>
          </a:p>
        </p:txBody>
      </p:sp>
      <p:sp>
        <p:nvSpPr>
          <p:cNvPr id="18446" name="Text Box 14"/>
          <p:cNvSpPr txBox="1">
            <a:spLocks noChangeArrowheads="1"/>
          </p:cNvSpPr>
          <p:nvPr/>
        </p:nvSpPr>
        <p:spPr bwMode="auto">
          <a:xfrm>
            <a:off x="4823772" y="3761600"/>
            <a:ext cx="1152881"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algn="ctr" defTabSz="342900">
              <a:spcBef>
                <a:spcPct val="0"/>
              </a:spcBef>
              <a:buClrTx/>
              <a:buSzTx/>
              <a:buNone/>
            </a:pPr>
            <a:r>
              <a:rPr lang="en-US" altLang="en-US" sz="760" b="1" kern="1200">
                <a:solidFill>
                  <a:prstClr val="black"/>
                </a:solidFill>
                <a:ea typeface="+mn-ea"/>
                <a:cs typeface="+mn-cs"/>
              </a:rPr>
              <a:t>Oppression/ “Isms”</a:t>
            </a:r>
          </a:p>
          <a:p>
            <a:pPr algn="ctr" defTabSz="342900">
              <a:spcBef>
                <a:spcPct val="0"/>
              </a:spcBef>
              <a:buClrTx/>
              <a:buSzTx/>
              <a:buNone/>
            </a:pPr>
            <a:r>
              <a:rPr lang="en-US" altLang="en-US" sz="760" b="1" kern="1200">
                <a:solidFill>
                  <a:prstClr val="black"/>
                </a:solidFill>
                <a:ea typeface="+mn-ea"/>
                <a:cs typeface="+mn-cs"/>
              </a:rPr>
              <a:t>(process, system)</a:t>
            </a:r>
          </a:p>
        </p:txBody>
      </p:sp>
      <p:sp>
        <p:nvSpPr>
          <p:cNvPr id="18447" name="Text Box 15"/>
          <p:cNvSpPr txBox="1">
            <a:spLocks noChangeArrowheads="1"/>
          </p:cNvSpPr>
          <p:nvPr/>
        </p:nvSpPr>
        <p:spPr bwMode="auto">
          <a:xfrm>
            <a:off x="4542069" y="4113295"/>
            <a:ext cx="873957"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kern="1200">
                <a:solidFill>
                  <a:prstClr val="black"/>
                </a:solidFill>
                <a:ea typeface="+mn-ea"/>
                <a:cs typeface="+mn-cs"/>
              </a:rPr>
              <a:t>S. Harrell, Ph.D.</a:t>
            </a:r>
          </a:p>
        </p:txBody>
      </p:sp>
      <p:sp>
        <p:nvSpPr>
          <p:cNvPr id="21" name="Text Box 5">
            <a:extLst>
              <a:ext uri="{FF2B5EF4-FFF2-40B4-BE49-F238E27FC236}">
                <a16:creationId xmlns:a16="http://schemas.microsoft.com/office/drawing/2014/main" id="{A5891475-04C8-4D36-BDF6-E190CECFA14B}"/>
              </a:ext>
            </a:extLst>
          </p:cNvPr>
          <p:cNvSpPr txBox="1">
            <a:spLocks noChangeArrowheads="1"/>
          </p:cNvSpPr>
          <p:nvPr/>
        </p:nvSpPr>
        <p:spPr bwMode="auto">
          <a:xfrm>
            <a:off x="4931872" y="1231097"/>
            <a:ext cx="1031051"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defTabSz="342900">
              <a:spcBef>
                <a:spcPct val="0"/>
              </a:spcBef>
              <a:buClrTx/>
              <a:buSzTx/>
              <a:buNone/>
            </a:pPr>
            <a:r>
              <a:rPr lang="en-US" altLang="en-US" sz="760" b="1" kern="1200">
                <a:solidFill>
                  <a:prstClr val="black"/>
                </a:solidFill>
                <a:ea typeface="+mn-ea"/>
                <a:cs typeface="+mn-cs"/>
              </a:rPr>
              <a:t>Category (group)</a:t>
            </a:r>
          </a:p>
        </p:txBody>
      </p:sp>
      <p:pic>
        <p:nvPicPr>
          <p:cNvPr id="20" name="Picture 19">
            <a:extLst>
              <a:ext uri="{FF2B5EF4-FFF2-40B4-BE49-F238E27FC236}">
                <a16:creationId xmlns:a16="http://schemas.microsoft.com/office/drawing/2014/main" id="{C5D97633-790D-46CB-8395-170FA009AC14}"/>
              </a:ext>
            </a:extLst>
          </p:cNvPr>
          <p:cNvPicPr>
            <a:picLocks noChangeAspect="1"/>
          </p:cNvPicPr>
          <p:nvPr/>
        </p:nvPicPr>
        <p:blipFill>
          <a:blip r:embed="rId3"/>
          <a:stretch>
            <a:fillRect/>
          </a:stretch>
        </p:blipFill>
        <p:spPr>
          <a:xfrm>
            <a:off x="335279" y="2237414"/>
            <a:ext cx="2704055" cy="502992"/>
          </a:xfrm>
          <a:prstGeom prst="rect">
            <a:avLst/>
          </a:prstGeom>
        </p:spPr>
      </p:pic>
      <p:pic>
        <p:nvPicPr>
          <p:cNvPr id="22" name="Picture 21">
            <a:extLst>
              <a:ext uri="{FF2B5EF4-FFF2-40B4-BE49-F238E27FC236}">
                <a16:creationId xmlns:a16="http://schemas.microsoft.com/office/drawing/2014/main" id="{0FF83611-D39C-4FB7-B86B-DD3A8DC484A5}"/>
              </a:ext>
            </a:extLst>
          </p:cNvPr>
          <p:cNvPicPr>
            <a:picLocks noChangeAspect="1"/>
          </p:cNvPicPr>
          <p:nvPr/>
        </p:nvPicPr>
        <p:blipFill>
          <a:blip r:embed="rId3"/>
          <a:stretch>
            <a:fillRect/>
          </a:stretch>
        </p:blipFill>
        <p:spPr>
          <a:xfrm>
            <a:off x="347722" y="1499955"/>
            <a:ext cx="2704055" cy="502992"/>
          </a:xfrm>
          <a:prstGeom prst="rect">
            <a:avLst/>
          </a:prstGeom>
        </p:spPr>
      </p:pic>
      <p:pic>
        <p:nvPicPr>
          <p:cNvPr id="23" name="Picture 22">
            <a:extLst>
              <a:ext uri="{FF2B5EF4-FFF2-40B4-BE49-F238E27FC236}">
                <a16:creationId xmlns:a16="http://schemas.microsoft.com/office/drawing/2014/main" id="{E10DC5F0-CAB6-46DB-B320-374125DCC773}"/>
              </a:ext>
            </a:extLst>
          </p:cNvPr>
          <p:cNvPicPr>
            <a:picLocks noChangeAspect="1"/>
          </p:cNvPicPr>
          <p:nvPr/>
        </p:nvPicPr>
        <p:blipFill>
          <a:blip r:embed="rId3"/>
          <a:stretch>
            <a:fillRect/>
          </a:stretch>
        </p:blipFill>
        <p:spPr>
          <a:xfrm>
            <a:off x="321562" y="2993534"/>
            <a:ext cx="2704055" cy="502992"/>
          </a:xfrm>
          <a:prstGeom prst="rect">
            <a:avLst/>
          </a:prstGeom>
        </p:spPr>
      </p:pic>
      <p:sp>
        <p:nvSpPr>
          <p:cNvPr id="24" name="Title 1">
            <a:extLst>
              <a:ext uri="{FF2B5EF4-FFF2-40B4-BE49-F238E27FC236}">
                <a16:creationId xmlns:a16="http://schemas.microsoft.com/office/drawing/2014/main" id="{E8D9BB4C-9848-467B-A41F-8D3C00C79631}"/>
              </a:ext>
            </a:extLst>
          </p:cNvPr>
          <p:cNvSpPr txBox="1">
            <a:spLocks/>
          </p:cNvSpPr>
          <p:nvPr/>
        </p:nvSpPr>
        <p:spPr>
          <a:xfrm>
            <a:off x="304889" y="2318763"/>
            <a:ext cx="2683515" cy="326858"/>
          </a:xfrm>
          <a:prstGeom prst="rect">
            <a:avLst/>
          </a:prstGeom>
        </p:spPr>
        <p:txBody>
          <a:bodyPr>
            <a:normAutofit fontScale="85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a:buClrTx/>
            </a:pPr>
            <a:r>
              <a:rPr lang="en-US" sz="2250">
                <a:solidFill>
                  <a:srgbClr val="FFFFFF"/>
                </a:solidFill>
                <a:latin typeface="Calibri Light" panose="020F0302020204030204"/>
              </a:rPr>
              <a:t>Social Stigma</a:t>
            </a:r>
          </a:p>
        </p:txBody>
      </p:sp>
      <p:sp>
        <p:nvSpPr>
          <p:cNvPr id="25" name="Title 1">
            <a:extLst>
              <a:ext uri="{FF2B5EF4-FFF2-40B4-BE49-F238E27FC236}">
                <a16:creationId xmlns:a16="http://schemas.microsoft.com/office/drawing/2014/main" id="{2E847013-183D-47A4-BEBC-A07F853CF375}"/>
              </a:ext>
            </a:extLst>
          </p:cNvPr>
          <p:cNvSpPr txBox="1">
            <a:spLocks/>
          </p:cNvSpPr>
          <p:nvPr/>
        </p:nvSpPr>
        <p:spPr>
          <a:xfrm>
            <a:off x="483462" y="1579120"/>
            <a:ext cx="2410897" cy="420832"/>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a:buClrTx/>
            </a:pPr>
            <a:r>
              <a:rPr lang="en-US" sz="2250">
                <a:solidFill>
                  <a:srgbClr val="FFFFFF"/>
                </a:solidFill>
                <a:latin typeface="Calibri Light" panose="020F0302020204030204"/>
              </a:rPr>
              <a:t>Self-Stigma</a:t>
            </a:r>
          </a:p>
        </p:txBody>
      </p:sp>
      <p:sp>
        <p:nvSpPr>
          <p:cNvPr id="26" name="Title 1">
            <a:extLst>
              <a:ext uri="{FF2B5EF4-FFF2-40B4-BE49-F238E27FC236}">
                <a16:creationId xmlns:a16="http://schemas.microsoft.com/office/drawing/2014/main" id="{1C1A7294-6F18-4151-B6D8-8A9717725FD9}"/>
              </a:ext>
            </a:extLst>
          </p:cNvPr>
          <p:cNvSpPr txBox="1">
            <a:spLocks/>
          </p:cNvSpPr>
          <p:nvPr/>
        </p:nvSpPr>
        <p:spPr>
          <a:xfrm>
            <a:off x="389488" y="3107857"/>
            <a:ext cx="2564060" cy="325124"/>
          </a:xfrm>
          <a:prstGeom prst="rect">
            <a:avLst/>
          </a:prstGeom>
        </p:spPr>
        <p:txBody>
          <a:bodyPr>
            <a:normAutofit fontScale="85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a:buClrTx/>
            </a:pPr>
            <a:r>
              <a:rPr lang="en-US" sz="2250">
                <a:solidFill>
                  <a:srgbClr val="FFFFFF"/>
                </a:solidFill>
                <a:latin typeface="Calibri Light" panose="020F0302020204030204"/>
              </a:rPr>
              <a:t>Structural Stigma</a:t>
            </a:r>
          </a:p>
        </p:txBody>
      </p:sp>
      <p:sp>
        <p:nvSpPr>
          <p:cNvPr id="28" name="Title 1">
            <a:extLst>
              <a:ext uri="{FF2B5EF4-FFF2-40B4-BE49-F238E27FC236}">
                <a16:creationId xmlns:a16="http://schemas.microsoft.com/office/drawing/2014/main" id="{E0F6A47D-ED6C-4AFA-8F01-08AE036DCC82}"/>
              </a:ext>
            </a:extLst>
          </p:cNvPr>
          <p:cNvSpPr txBox="1">
            <a:spLocks/>
          </p:cNvSpPr>
          <p:nvPr/>
        </p:nvSpPr>
        <p:spPr>
          <a:xfrm>
            <a:off x="-3965" y="30778"/>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Categories of Stigma</a:t>
            </a:r>
          </a:p>
        </p:txBody>
      </p:sp>
      <p:cxnSp>
        <p:nvCxnSpPr>
          <p:cNvPr id="31" name="Straight Connector 30">
            <a:extLst>
              <a:ext uri="{FF2B5EF4-FFF2-40B4-BE49-F238E27FC236}">
                <a16:creationId xmlns:a16="http://schemas.microsoft.com/office/drawing/2014/main" id="{04F90EA2-57D4-43C1-86F1-EA7F6D02C7EC}"/>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08439D2-EE91-4FEB-B4C4-7E4207BCAC55}"/>
              </a:ext>
            </a:extLst>
          </p:cNvPr>
          <p:cNvSpPr>
            <a:spLocks noGrp="1"/>
          </p:cNvSpPr>
          <p:nvPr>
            <p:ph type="sldNum" sz="quarter" idx="12"/>
          </p:nvPr>
        </p:nvSpPr>
        <p:spPr>
          <a:xfrm>
            <a:off x="4843463" y="4767264"/>
            <a:ext cx="1543050" cy="273844"/>
          </a:xfrm>
        </p:spPr>
        <p:txBody>
          <a:bodyPr>
            <a:normAutofit/>
          </a:bodyPr>
          <a:lstStyle/>
          <a:p>
            <a:fld id="{768BC63C-A90F-384A-918D-1423499908E7}" type="slidenum">
              <a:rPr lang="en-US" dirty="0" smtClean="0"/>
              <a:pPr/>
              <a:t>31</a:t>
            </a:fld>
            <a:endParaRPr lang="en-US"/>
          </a:p>
        </p:txBody>
      </p:sp>
      <p:pic>
        <p:nvPicPr>
          <p:cNvPr id="32" name="Google Shape;99;p16">
            <a:extLst>
              <a:ext uri="{FF2B5EF4-FFF2-40B4-BE49-F238E27FC236}">
                <a16:creationId xmlns:a16="http://schemas.microsoft.com/office/drawing/2014/main" id="{7EAA6205-BA0A-40D4-A479-77EBC49B0DEC}"/>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33" name="Rectangle 32">
            <a:extLst>
              <a:ext uri="{FF2B5EF4-FFF2-40B4-BE49-F238E27FC236}">
                <a16:creationId xmlns:a16="http://schemas.microsoft.com/office/drawing/2014/main" id="{4AFA8B34-86D7-46B5-9D0E-1C2A06EF823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1911161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0FC31D1-6E42-4B1D-9C20-B359EB44260A}"/>
              </a:ext>
            </a:extLst>
          </p:cNvPr>
          <p:cNvSpPr>
            <a:spLocks noGrp="1"/>
          </p:cNvSpPr>
          <p:nvPr>
            <p:ph type="sldNum" sz="quarter" idx="12"/>
          </p:nvPr>
        </p:nvSpPr>
        <p:spPr/>
        <p:txBody>
          <a:bodyPr>
            <a:normAutofit/>
          </a:bodyPr>
          <a:lstStyle/>
          <a:p>
            <a:fld id="{768BC63C-A90F-384A-918D-1423499908E7}" type="slidenum">
              <a:rPr lang="en-US" dirty="0" smtClean="0"/>
              <a:pPr/>
              <a:t>32</a:t>
            </a:fld>
            <a:endParaRPr lang="en-US"/>
          </a:p>
        </p:txBody>
      </p:sp>
      <p:sp>
        <p:nvSpPr>
          <p:cNvPr id="77" name="Google Shape;77;p17"/>
          <p:cNvSpPr txBox="1">
            <a:spLocks noGrp="1"/>
          </p:cNvSpPr>
          <p:nvPr>
            <p:ph type="body" idx="4294967295"/>
          </p:nvPr>
        </p:nvSpPr>
        <p:spPr>
          <a:xfrm>
            <a:off x="803921" y="1033001"/>
            <a:ext cx="2522538" cy="2987667"/>
          </a:xfrm>
          <a:prstGeom prst="rect">
            <a:avLst/>
          </a:prstGeom>
          <a:solidFill>
            <a:schemeClr val="accent1">
              <a:lumMod val="20000"/>
              <a:lumOff val="80000"/>
            </a:schemeClr>
          </a:solidFill>
          <a:ln>
            <a:noFill/>
          </a:ln>
        </p:spPr>
        <p:txBody>
          <a:bodyPr spcFirstLastPara="1" wrap="square" lIns="68569" tIns="68569" rIns="68569" bIns="68569" anchor="t" anchorCtr="0">
            <a:noAutofit/>
          </a:bodyPr>
          <a:lstStyle/>
          <a:p>
            <a:pPr marL="0" indent="0">
              <a:buNone/>
            </a:pPr>
            <a:r>
              <a:rPr lang="en-US" sz="1800" b="1">
                <a:solidFill>
                  <a:schemeClr val="dk1"/>
                </a:solidFill>
              </a:rPr>
              <a:t>Key Elements:</a:t>
            </a:r>
          </a:p>
          <a:p>
            <a:pPr marL="0" indent="0">
              <a:spcBef>
                <a:spcPts val="1200"/>
              </a:spcBef>
              <a:buNone/>
            </a:pPr>
            <a:r>
              <a:rPr lang="en-US" sz="1800">
                <a:solidFill>
                  <a:schemeClr val="dk1"/>
                </a:solidFill>
              </a:rPr>
              <a:t>Blame and Moral Judgment</a:t>
            </a:r>
          </a:p>
          <a:p>
            <a:pPr marL="0" indent="0">
              <a:spcBef>
                <a:spcPts val="1200"/>
              </a:spcBef>
              <a:buNone/>
            </a:pPr>
            <a:r>
              <a:rPr lang="en-US" sz="1800">
                <a:solidFill>
                  <a:schemeClr val="dk1"/>
                </a:solidFill>
              </a:rPr>
              <a:t>Pathologize and Patronize</a:t>
            </a:r>
          </a:p>
          <a:p>
            <a:pPr marL="0" indent="0">
              <a:spcBef>
                <a:spcPts val="1200"/>
              </a:spcBef>
              <a:spcAft>
                <a:spcPts val="1200"/>
              </a:spcAft>
              <a:buNone/>
            </a:pPr>
            <a:r>
              <a:rPr lang="en-US" sz="1800">
                <a:solidFill>
                  <a:schemeClr val="dk1"/>
                </a:solidFill>
              </a:rPr>
              <a:t>Fear and Isolation (the opposite of connection)</a:t>
            </a:r>
          </a:p>
          <a:p>
            <a:pPr marL="0" indent="0">
              <a:spcBef>
                <a:spcPts val="600"/>
              </a:spcBef>
              <a:spcAft>
                <a:spcPts val="1200"/>
              </a:spcAft>
              <a:buNone/>
            </a:pPr>
            <a:r>
              <a:rPr lang="en-US" sz="1800">
                <a:solidFill>
                  <a:schemeClr val="dk1"/>
                </a:solidFill>
              </a:rPr>
              <a:t>Criminalize</a:t>
            </a:r>
          </a:p>
        </p:txBody>
      </p:sp>
      <p:sp>
        <p:nvSpPr>
          <p:cNvPr id="78" name="Google Shape;78;p17"/>
          <p:cNvSpPr txBox="1">
            <a:spLocks noGrp="1"/>
          </p:cNvSpPr>
          <p:nvPr>
            <p:ph type="body" idx="4294967295"/>
          </p:nvPr>
        </p:nvSpPr>
        <p:spPr>
          <a:xfrm>
            <a:off x="3893289" y="1033001"/>
            <a:ext cx="2493224" cy="2987661"/>
          </a:xfrm>
          <a:prstGeom prst="rect">
            <a:avLst/>
          </a:prstGeom>
          <a:solidFill>
            <a:schemeClr val="accent6">
              <a:lumMod val="20000"/>
              <a:lumOff val="80000"/>
            </a:schemeClr>
          </a:solidFill>
          <a:ln>
            <a:noFill/>
          </a:ln>
        </p:spPr>
        <p:txBody>
          <a:bodyPr spcFirstLastPara="1" wrap="square" lIns="68569" tIns="68569" rIns="68569" bIns="68569" anchor="t" anchorCtr="0">
            <a:noAutofit/>
          </a:bodyPr>
          <a:lstStyle/>
          <a:p>
            <a:pPr marL="0" indent="0">
              <a:buNone/>
            </a:pPr>
            <a:r>
              <a:rPr lang="en-US" sz="1800" b="1">
                <a:solidFill>
                  <a:schemeClr val="dk1"/>
                </a:solidFill>
              </a:rPr>
              <a:t>Functions of Stigma:</a:t>
            </a:r>
          </a:p>
          <a:p>
            <a:pPr marL="0" indent="0">
              <a:spcBef>
                <a:spcPts val="1200"/>
              </a:spcBef>
              <a:buNone/>
            </a:pPr>
            <a:r>
              <a:rPr lang="en-US" sz="1800">
                <a:solidFill>
                  <a:schemeClr val="dk1"/>
                </a:solidFill>
              </a:rPr>
              <a:t>Difference --- To keep people out</a:t>
            </a:r>
          </a:p>
          <a:p>
            <a:pPr marL="0" indent="0">
              <a:spcBef>
                <a:spcPts val="1200"/>
              </a:spcBef>
              <a:buNone/>
            </a:pPr>
            <a:r>
              <a:rPr lang="en-US" sz="1800">
                <a:solidFill>
                  <a:schemeClr val="dk1"/>
                </a:solidFill>
              </a:rPr>
              <a:t>Danger ---To keep people away          </a:t>
            </a:r>
          </a:p>
          <a:p>
            <a:pPr marL="0" indent="0">
              <a:spcBef>
                <a:spcPts val="1200"/>
              </a:spcBef>
              <a:spcAft>
                <a:spcPts val="1200"/>
              </a:spcAft>
              <a:buNone/>
            </a:pPr>
            <a:r>
              <a:rPr lang="en-US" sz="1800">
                <a:solidFill>
                  <a:schemeClr val="dk1"/>
                </a:solidFill>
              </a:rPr>
              <a:t>Discrimination---To keep people down</a:t>
            </a:r>
          </a:p>
        </p:txBody>
      </p:sp>
      <p:sp>
        <p:nvSpPr>
          <p:cNvPr id="2" name="TextBox 1">
            <a:extLst>
              <a:ext uri="{FF2B5EF4-FFF2-40B4-BE49-F238E27FC236}">
                <a16:creationId xmlns:a16="http://schemas.microsoft.com/office/drawing/2014/main" id="{AF28E354-1E78-4D7C-B24B-4A8782DE1132}"/>
              </a:ext>
            </a:extLst>
          </p:cNvPr>
          <p:cNvSpPr txBox="1"/>
          <p:nvPr/>
        </p:nvSpPr>
        <p:spPr>
          <a:xfrm>
            <a:off x="782070" y="4208115"/>
            <a:ext cx="1536404" cy="184666"/>
          </a:xfrm>
          <a:prstGeom prst="rect">
            <a:avLst/>
          </a:prstGeom>
          <a:noFill/>
        </p:spPr>
        <p:txBody>
          <a:bodyPr wrap="square" rtlCol="0">
            <a:spAutoFit/>
          </a:bodyPr>
          <a:lstStyle/>
          <a:p>
            <a:r>
              <a:rPr lang="en-US" sz="600"/>
              <a:t>National Harm Reduction Coalition</a:t>
            </a:r>
          </a:p>
        </p:txBody>
      </p:sp>
      <p:pic>
        <p:nvPicPr>
          <p:cNvPr id="6" name="Google Shape;99;p16">
            <a:extLst>
              <a:ext uri="{FF2B5EF4-FFF2-40B4-BE49-F238E27FC236}">
                <a16:creationId xmlns:a16="http://schemas.microsoft.com/office/drawing/2014/main" id="{CD95DECA-AA0B-4A60-8CFE-C179D6C6E79B}"/>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BD9FC4EF-DF31-4297-913D-03FAB1AFDC5A}"/>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9" name="Title 1">
            <a:extLst>
              <a:ext uri="{FF2B5EF4-FFF2-40B4-BE49-F238E27FC236}">
                <a16:creationId xmlns:a16="http://schemas.microsoft.com/office/drawing/2014/main" id="{6384E891-243E-4B48-B5C8-80C2CC89D254}"/>
              </a:ext>
            </a:extLst>
          </p:cNvPr>
          <p:cNvSpPr txBox="1">
            <a:spLocks/>
          </p:cNvSpPr>
          <p:nvPr/>
        </p:nvSpPr>
        <p:spPr>
          <a:xfrm>
            <a:off x="94130" y="35347"/>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Stigma</a:t>
            </a:r>
          </a:p>
        </p:txBody>
      </p:sp>
      <p:cxnSp>
        <p:nvCxnSpPr>
          <p:cNvPr id="10" name="Straight Connector 9">
            <a:extLst>
              <a:ext uri="{FF2B5EF4-FFF2-40B4-BE49-F238E27FC236}">
                <a16:creationId xmlns:a16="http://schemas.microsoft.com/office/drawing/2014/main" id="{5E782120-67AC-4FF6-851F-3AD49C469A92}"/>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46C6E03-2467-4ECB-AB78-DAD40EE1477C}"/>
              </a:ext>
            </a:extLst>
          </p:cNvPr>
          <p:cNvSpPr>
            <a:spLocks noGrp="1"/>
          </p:cNvSpPr>
          <p:nvPr>
            <p:ph type="sldNum" sz="quarter" idx="12"/>
          </p:nvPr>
        </p:nvSpPr>
        <p:spPr/>
        <p:txBody>
          <a:bodyPr>
            <a:normAutofit/>
          </a:bodyPr>
          <a:lstStyle/>
          <a:p>
            <a:fld id="{768BC63C-A90F-384A-918D-1423499908E7}" type="slidenum">
              <a:rPr lang="en-US" dirty="0" smtClean="0"/>
              <a:pPr/>
              <a:t>33</a:t>
            </a:fld>
            <a:endParaRPr lang="en-US"/>
          </a:p>
        </p:txBody>
      </p:sp>
      <p:sp>
        <p:nvSpPr>
          <p:cNvPr id="84" name="Google Shape;84;p18"/>
          <p:cNvSpPr txBox="1">
            <a:spLocks noGrp="1"/>
          </p:cNvSpPr>
          <p:nvPr>
            <p:ph type="body" idx="4294967295"/>
          </p:nvPr>
        </p:nvSpPr>
        <p:spPr>
          <a:xfrm>
            <a:off x="164382" y="1073653"/>
            <a:ext cx="3473763" cy="3681021"/>
          </a:xfrm>
          <a:prstGeom prst="rect">
            <a:avLst/>
          </a:prstGeom>
        </p:spPr>
        <p:txBody>
          <a:bodyPr spcFirstLastPara="1" wrap="square" lIns="68569" tIns="68569" rIns="68569" bIns="68569" anchor="t" anchorCtr="0">
            <a:noAutofit/>
          </a:bodyPr>
          <a:lstStyle/>
          <a:p>
            <a:pPr marL="274320" indent="-274320">
              <a:buSzPts val="1600"/>
            </a:pPr>
            <a:r>
              <a:rPr lang="en-US" sz="1700">
                <a:latin typeface="Calibri"/>
                <a:ea typeface="Calibri"/>
                <a:cs typeface="Calibri"/>
                <a:sym typeface="Calibri"/>
              </a:rPr>
              <a:t>Incarceration</a:t>
            </a:r>
          </a:p>
          <a:p>
            <a:pPr marL="274320" indent="-274320">
              <a:buSzPts val="1600"/>
            </a:pPr>
            <a:r>
              <a:rPr lang="en-US" sz="1700">
                <a:latin typeface="Calibri"/>
                <a:ea typeface="Calibri"/>
                <a:cs typeface="Calibri"/>
                <a:sym typeface="Calibri"/>
              </a:rPr>
              <a:t>Limit to housing options</a:t>
            </a:r>
          </a:p>
          <a:p>
            <a:pPr marL="274320" indent="-274320">
              <a:buSzPts val="1600"/>
            </a:pPr>
            <a:r>
              <a:rPr lang="en-US" sz="1700">
                <a:latin typeface="Calibri"/>
                <a:ea typeface="Calibri"/>
                <a:cs typeface="Calibri"/>
                <a:sym typeface="Calibri"/>
              </a:rPr>
              <a:t>Limit to treatment options</a:t>
            </a:r>
          </a:p>
          <a:p>
            <a:pPr marL="274320" indent="-274320">
              <a:lnSpc>
                <a:spcPct val="70000"/>
              </a:lnSpc>
              <a:buSzPts val="1600"/>
            </a:pPr>
            <a:r>
              <a:rPr lang="en-US" sz="1700">
                <a:latin typeface="Calibri"/>
                <a:cs typeface="Calibri"/>
                <a:sym typeface="Calibri"/>
              </a:rPr>
              <a:t>Poor or unavailable healthcare services</a:t>
            </a:r>
          </a:p>
          <a:p>
            <a:pPr marL="274320" indent="-274320">
              <a:lnSpc>
                <a:spcPct val="70000"/>
              </a:lnSpc>
              <a:buSzPts val="1600"/>
            </a:pPr>
            <a:r>
              <a:rPr lang="en-US" sz="1700">
                <a:latin typeface="Calibri"/>
                <a:cs typeface="Calibri"/>
                <a:sym typeface="Calibri"/>
              </a:rPr>
              <a:t>Limit access to culturally concordant services</a:t>
            </a:r>
          </a:p>
          <a:p>
            <a:pPr marL="274320" indent="-274320">
              <a:lnSpc>
                <a:spcPct val="70000"/>
              </a:lnSpc>
              <a:buSzPts val="1600"/>
            </a:pPr>
            <a:r>
              <a:rPr lang="en-US" sz="1700">
                <a:latin typeface="Calibri"/>
                <a:cs typeface="Calibri"/>
                <a:sym typeface="Calibri"/>
              </a:rPr>
              <a:t>Fewer funds for research</a:t>
            </a:r>
          </a:p>
          <a:p>
            <a:pPr marL="274320" indent="-274320">
              <a:lnSpc>
                <a:spcPct val="70000"/>
              </a:lnSpc>
              <a:buSzPts val="1600"/>
            </a:pPr>
            <a:r>
              <a:rPr lang="en-US" sz="1700">
                <a:latin typeface="Calibri"/>
                <a:cs typeface="Calibri"/>
                <a:sym typeface="Calibri"/>
              </a:rPr>
              <a:t>Poor treatment for pain</a:t>
            </a:r>
          </a:p>
          <a:p>
            <a:pPr marL="274320" indent="-274320">
              <a:lnSpc>
                <a:spcPct val="70000"/>
              </a:lnSpc>
              <a:buSzPts val="1600"/>
            </a:pPr>
            <a:r>
              <a:rPr lang="en-US" sz="1700">
                <a:latin typeface="Calibri"/>
                <a:cs typeface="Calibri"/>
                <a:sym typeface="Calibri"/>
              </a:rPr>
              <a:t>Poor treatment for mental health concerns</a:t>
            </a:r>
          </a:p>
          <a:p>
            <a:pPr marL="274320" indent="-274320">
              <a:lnSpc>
                <a:spcPct val="70000"/>
              </a:lnSpc>
              <a:buSzPts val="1600"/>
            </a:pPr>
            <a:r>
              <a:rPr lang="en-US" sz="1700">
                <a:latin typeface="Calibri"/>
                <a:ea typeface="Calibri"/>
                <a:cs typeface="Calibri"/>
                <a:sym typeface="Calibri"/>
              </a:rPr>
              <a:t>Limit to job opportunities</a:t>
            </a:r>
          </a:p>
        </p:txBody>
      </p:sp>
      <p:sp>
        <p:nvSpPr>
          <p:cNvPr id="85" name="Google Shape;85;p18"/>
          <p:cNvSpPr txBox="1">
            <a:spLocks noGrp="1"/>
          </p:cNvSpPr>
          <p:nvPr>
            <p:ph type="body" idx="4294967295"/>
          </p:nvPr>
        </p:nvSpPr>
        <p:spPr>
          <a:xfrm>
            <a:off x="3574188" y="1057378"/>
            <a:ext cx="3181271" cy="3414067"/>
          </a:xfrm>
          <a:prstGeom prst="rect">
            <a:avLst/>
          </a:prstGeom>
        </p:spPr>
        <p:txBody>
          <a:bodyPr spcFirstLastPara="1" wrap="square" lIns="68569" tIns="68569" rIns="68569" bIns="68569" anchor="t" anchorCtr="0">
            <a:noAutofit/>
          </a:bodyPr>
          <a:lstStyle/>
          <a:p>
            <a:pPr marL="274320" indent="-274320">
              <a:buSzPts val="1600"/>
            </a:pPr>
            <a:r>
              <a:rPr lang="en-US" sz="1700">
                <a:latin typeface="Calibri"/>
                <a:ea typeface="Calibri"/>
                <a:cs typeface="Calibri"/>
                <a:sym typeface="Calibri"/>
              </a:rPr>
              <a:t>Loss of parenting rights</a:t>
            </a:r>
            <a:endParaRPr lang="en-US" sz="1700"/>
          </a:p>
          <a:p>
            <a:pPr marL="274320" indent="-274320">
              <a:buSzPts val="1600"/>
            </a:pPr>
            <a:r>
              <a:rPr lang="en-US" sz="1700">
                <a:latin typeface="Calibri"/>
                <a:ea typeface="Calibri"/>
                <a:cs typeface="Calibri"/>
                <a:sym typeface="Calibri"/>
              </a:rPr>
              <a:t>Loss of reproductive rights</a:t>
            </a:r>
          </a:p>
          <a:p>
            <a:pPr marL="274320" indent="-274320">
              <a:lnSpc>
                <a:spcPct val="70000"/>
              </a:lnSpc>
              <a:buSzPts val="1600"/>
            </a:pPr>
            <a:r>
              <a:rPr lang="en-US" sz="1700">
                <a:latin typeface="Calibri"/>
                <a:cs typeface="Calibri"/>
                <a:sym typeface="Calibri"/>
              </a:rPr>
              <a:t>Disconnection from families or loved ones</a:t>
            </a:r>
          </a:p>
          <a:p>
            <a:pPr marL="274320" indent="-274320">
              <a:lnSpc>
                <a:spcPct val="70000"/>
              </a:lnSpc>
              <a:buSzPts val="1600"/>
            </a:pPr>
            <a:r>
              <a:rPr lang="en-US" sz="1700">
                <a:latin typeface="Calibri"/>
                <a:cs typeface="Calibri"/>
                <a:sym typeface="Calibri"/>
              </a:rPr>
              <a:t>People are less likely to ask for support</a:t>
            </a:r>
          </a:p>
          <a:p>
            <a:pPr marL="274320" indent="-274320">
              <a:buSzPts val="1600"/>
            </a:pPr>
            <a:r>
              <a:rPr lang="en-US" sz="1700">
                <a:latin typeface="Calibri"/>
                <a:ea typeface="Calibri"/>
                <a:cs typeface="Calibri"/>
                <a:sym typeface="Calibri"/>
              </a:rPr>
              <a:t>Possible hepatitis C (HCV) and sexually transmitted infections (STIs)</a:t>
            </a:r>
            <a:endParaRPr lang="en-US" sz="1700">
              <a:latin typeface="Calibri"/>
              <a:ea typeface="Calibri"/>
              <a:cs typeface="Calibri"/>
            </a:endParaRPr>
          </a:p>
          <a:p>
            <a:pPr marL="274320" indent="-274320">
              <a:lnSpc>
                <a:spcPct val="70000"/>
              </a:lnSpc>
              <a:buSzPts val="1600"/>
            </a:pPr>
            <a:r>
              <a:rPr lang="en-US" sz="1700">
                <a:latin typeface="Calibri"/>
                <a:cs typeface="Calibri"/>
              </a:rPr>
              <a:t>Lack of access to OD prevention </a:t>
            </a:r>
          </a:p>
          <a:p>
            <a:pPr marL="274320" indent="-274320">
              <a:lnSpc>
                <a:spcPct val="70000"/>
              </a:lnSpc>
              <a:buSzPts val="1600"/>
            </a:pPr>
            <a:r>
              <a:rPr lang="en-US" sz="1700">
                <a:latin typeface="Calibri"/>
                <a:cs typeface="Calibri"/>
              </a:rPr>
              <a:t>Lack of access to syringes</a:t>
            </a:r>
          </a:p>
          <a:p>
            <a:pPr marL="274320" indent="-274320">
              <a:buSzPts val="1600"/>
              <a:buFont typeface="Calibri"/>
              <a:buChar char="●"/>
            </a:pPr>
            <a:endParaRPr lang="en-US" sz="1700">
              <a:latin typeface="Calibri"/>
              <a:ea typeface="Calibri"/>
              <a:cs typeface="Calibri"/>
              <a:sym typeface="Calibri"/>
            </a:endParaRPr>
          </a:p>
          <a:p>
            <a:pPr indent="0">
              <a:buNone/>
            </a:pPr>
            <a:endParaRPr lang="en-US" sz="1700">
              <a:latin typeface="Calibri"/>
              <a:ea typeface="Calibri"/>
              <a:cs typeface="Calibri"/>
              <a:sym typeface="Calibri"/>
            </a:endParaRPr>
          </a:p>
        </p:txBody>
      </p:sp>
      <p:pic>
        <p:nvPicPr>
          <p:cNvPr id="5" name="Google Shape;99;p16">
            <a:extLst>
              <a:ext uri="{FF2B5EF4-FFF2-40B4-BE49-F238E27FC236}">
                <a16:creationId xmlns:a16="http://schemas.microsoft.com/office/drawing/2014/main" id="{503C1ABB-4C49-4A79-A8E3-6E66111DFDC5}"/>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14274EA8-A008-4FA1-B44C-44A97E8B2A0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6702065D-A854-475E-8607-1D201A766A08}"/>
              </a:ext>
            </a:extLst>
          </p:cNvPr>
          <p:cNvSpPr txBox="1">
            <a:spLocks/>
          </p:cNvSpPr>
          <p:nvPr/>
        </p:nvSpPr>
        <p:spPr>
          <a:xfrm>
            <a:off x="0" y="-51440"/>
            <a:ext cx="661444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3200">
                <a:solidFill>
                  <a:srgbClr val="0070C0"/>
                </a:solidFill>
                <a:latin typeface="Calibri Light" panose="020F0302020204030204" pitchFamily="34" charset="0"/>
                <a:cs typeface="Calibri Light" panose="020F0302020204030204" pitchFamily="34" charset="0"/>
              </a:rPr>
              <a:t>How does stigma impact people with HIV &amp; people who use drugs?</a:t>
            </a:r>
          </a:p>
        </p:txBody>
      </p:sp>
      <p:cxnSp>
        <p:nvCxnSpPr>
          <p:cNvPr id="9" name="Straight Connector 8">
            <a:extLst>
              <a:ext uri="{FF2B5EF4-FFF2-40B4-BE49-F238E27FC236}">
                <a16:creationId xmlns:a16="http://schemas.microsoft.com/office/drawing/2014/main" id="{46603BBA-4972-48EF-857D-DB357A738535}"/>
              </a:ext>
            </a:extLst>
          </p:cNvPr>
          <p:cNvCxnSpPr>
            <a:cxnSpLocks/>
          </p:cNvCxnSpPr>
          <p:nvPr/>
        </p:nvCxnSpPr>
        <p:spPr>
          <a:xfrm>
            <a:off x="-48752" y="874488"/>
            <a:ext cx="7000881"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2CEDB3-68B0-437C-835E-69C623DB9A62}"/>
              </a:ext>
            </a:extLst>
          </p:cNvPr>
          <p:cNvSpPr>
            <a:spLocks noGrp="1"/>
          </p:cNvSpPr>
          <p:nvPr>
            <p:ph type="sldNum" sz="quarter" idx="12"/>
          </p:nvPr>
        </p:nvSpPr>
        <p:spPr/>
        <p:txBody>
          <a:bodyPr>
            <a:normAutofit/>
          </a:bodyPr>
          <a:lstStyle/>
          <a:p>
            <a:fld id="{768BC63C-A90F-384A-918D-1423499908E7}" type="slidenum">
              <a:rPr lang="en-US" dirty="0" smtClean="0"/>
              <a:pPr/>
              <a:t>34</a:t>
            </a:fld>
            <a:endParaRPr lang="en-US"/>
          </a:p>
        </p:txBody>
      </p:sp>
      <p:pic>
        <p:nvPicPr>
          <p:cNvPr id="4" name="Google Shape;99;p16">
            <a:extLst>
              <a:ext uri="{FF2B5EF4-FFF2-40B4-BE49-F238E27FC236}">
                <a16:creationId xmlns:a16="http://schemas.microsoft.com/office/drawing/2014/main" id="{F9761DF9-655C-45FC-B91A-C34E2DC3287D}"/>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00410125-BEF7-4835-91C0-7631C50ABFE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7" name="Title 1">
            <a:extLst>
              <a:ext uri="{FF2B5EF4-FFF2-40B4-BE49-F238E27FC236}">
                <a16:creationId xmlns:a16="http://schemas.microsoft.com/office/drawing/2014/main" id="{F5612B00-204D-48DA-B6D9-6AE793604EF2}"/>
              </a:ext>
            </a:extLst>
          </p:cNvPr>
          <p:cNvSpPr txBox="1">
            <a:spLocks/>
          </p:cNvSpPr>
          <p:nvPr/>
        </p:nvSpPr>
        <p:spPr>
          <a:xfrm>
            <a:off x="0" y="12199"/>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Stigma if Often Supported by</a:t>
            </a:r>
          </a:p>
        </p:txBody>
      </p:sp>
      <p:cxnSp>
        <p:nvCxnSpPr>
          <p:cNvPr id="8" name="Straight Connector 7">
            <a:extLst>
              <a:ext uri="{FF2B5EF4-FFF2-40B4-BE49-F238E27FC236}">
                <a16:creationId xmlns:a16="http://schemas.microsoft.com/office/drawing/2014/main" id="{2F204AA2-B146-4B69-854C-C84206BC0900}"/>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graphicFrame>
        <p:nvGraphicFramePr>
          <p:cNvPr id="99" name="Google Shape;91;p19">
            <a:extLst>
              <a:ext uri="{FF2B5EF4-FFF2-40B4-BE49-F238E27FC236}">
                <a16:creationId xmlns:a16="http://schemas.microsoft.com/office/drawing/2014/main" id="{541EA629-EE22-4801-9B0F-CF7FE141E9AA}"/>
              </a:ext>
            </a:extLst>
          </p:cNvPr>
          <p:cNvGraphicFramePr/>
          <p:nvPr>
            <p:extLst>
              <p:ext uri="{D42A27DB-BD31-4B8C-83A1-F6EECF244321}">
                <p14:modId xmlns:p14="http://schemas.microsoft.com/office/powerpoint/2010/main" val="2112192199"/>
              </p:ext>
            </p:extLst>
          </p:nvPr>
        </p:nvGraphicFramePr>
        <p:xfrm>
          <a:off x="772792" y="1283685"/>
          <a:ext cx="3106684" cy="3039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picture containing graphical user interface&#10;&#10;Description automatically generated">
            <a:extLst>
              <a:ext uri="{FF2B5EF4-FFF2-40B4-BE49-F238E27FC236}">
                <a16:creationId xmlns:a16="http://schemas.microsoft.com/office/drawing/2014/main" id="{2FE8EB9D-7C72-4A6E-B794-99B19081B79F}"/>
              </a:ext>
            </a:extLst>
          </p:cNvPr>
          <p:cNvPicPr>
            <a:picLocks noChangeAspect="1"/>
          </p:cNvPicPr>
          <p:nvPr/>
        </p:nvPicPr>
        <p:blipFill>
          <a:blip r:embed="rId9"/>
          <a:stretch>
            <a:fillRect/>
          </a:stretch>
        </p:blipFill>
        <p:spPr>
          <a:xfrm>
            <a:off x="4382062" y="1643902"/>
            <a:ext cx="2153207" cy="143547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2CEDB3-68B0-437C-835E-69C623DB9A62}"/>
              </a:ext>
            </a:extLst>
          </p:cNvPr>
          <p:cNvSpPr>
            <a:spLocks noGrp="1"/>
          </p:cNvSpPr>
          <p:nvPr>
            <p:ph type="sldNum" sz="quarter" idx="12"/>
          </p:nvPr>
        </p:nvSpPr>
        <p:spPr/>
        <p:txBody>
          <a:bodyPr>
            <a:normAutofit/>
          </a:bodyPr>
          <a:lstStyle/>
          <a:p>
            <a:fld id="{768BC63C-A90F-384A-918D-1423499908E7}" type="slidenum">
              <a:rPr lang="en-US" dirty="0" smtClean="0"/>
              <a:pPr/>
              <a:t>35</a:t>
            </a:fld>
            <a:endParaRPr lang="en-US"/>
          </a:p>
        </p:txBody>
      </p:sp>
      <p:pic>
        <p:nvPicPr>
          <p:cNvPr id="4" name="Google Shape;99;p16">
            <a:extLst>
              <a:ext uri="{FF2B5EF4-FFF2-40B4-BE49-F238E27FC236}">
                <a16:creationId xmlns:a16="http://schemas.microsoft.com/office/drawing/2014/main" id="{F9761DF9-655C-45FC-B91A-C34E2DC3287D}"/>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00410125-BEF7-4835-91C0-7631C50ABFE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7" name="Title 1">
            <a:extLst>
              <a:ext uri="{FF2B5EF4-FFF2-40B4-BE49-F238E27FC236}">
                <a16:creationId xmlns:a16="http://schemas.microsoft.com/office/drawing/2014/main" id="{F5612B00-204D-48DA-B6D9-6AE793604EF2}"/>
              </a:ext>
            </a:extLst>
          </p:cNvPr>
          <p:cNvSpPr txBox="1">
            <a:spLocks/>
          </p:cNvSpPr>
          <p:nvPr/>
        </p:nvSpPr>
        <p:spPr>
          <a:xfrm>
            <a:off x="0" y="-51440"/>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Language</a:t>
            </a:r>
          </a:p>
        </p:txBody>
      </p:sp>
      <p:cxnSp>
        <p:nvCxnSpPr>
          <p:cNvPr id="8" name="Straight Connector 7">
            <a:extLst>
              <a:ext uri="{FF2B5EF4-FFF2-40B4-BE49-F238E27FC236}">
                <a16:creationId xmlns:a16="http://schemas.microsoft.com/office/drawing/2014/main" id="{2F204AA2-B146-4B69-854C-C84206BC0900}"/>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42B611-0DA5-4712-A069-6EE785855946}"/>
              </a:ext>
            </a:extLst>
          </p:cNvPr>
          <p:cNvSpPr txBox="1"/>
          <p:nvPr/>
        </p:nvSpPr>
        <p:spPr>
          <a:xfrm>
            <a:off x="322732" y="913598"/>
            <a:ext cx="1916204" cy="2631490"/>
          </a:xfrm>
          <a:prstGeom prst="rect">
            <a:avLst/>
          </a:prstGeom>
          <a:noFill/>
        </p:spPr>
        <p:txBody>
          <a:bodyPr wrap="square" lIns="91440" tIns="45720" rIns="91440" bIns="45720" rtlCol="0" anchor="t">
            <a:spAutoFit/>
          </a:bodyPr>
          <a:lstStyle/>
          <a:p>
            <a:r>
              <a:rPr lang="en-US" sz="1800" b="1"/>
              <a:t>Remember:</a:t>
            </a:r>
          </a:p>
          <a:p>
            <a:r>
              <a:rPr lang="en-US" sz="1800"/>
              <a:t>Beverages are alcoholic, </a:t>
            </a:r>
          </a:p>
          <a:p>
            <a:r>
              <a:rPr lang="en-US" sz="1800"/>
              <a:t>not people</a:t>
            </a:r>
          </a:p>
          <a:p>
            <a:endParaRPr lang="en-US" sz="1800"/>
          </a:p>
          <a:p>
            <a:r>
              <a:rPr lang="en-US" sz="1800"/>
              <a:t>Laundry is dirty and clean, </a:t>
            </a:r>
          </a:p>
          <a:p>
            <a:r>
              <a:rPr lang="en-US" sz="1800"/>
              <a:t>not people</a:t>
            </a:r>
            <a:endParaRPr lang="en-US"/>
          </a:p>
          <a:p>
            <a:endParaRPr lang="en-US" sz="1050"/>
          </a:p>
          <a:p>
            <a:endParaRPr lang="en-US" sz="1050"/>
          </a:p>
        </p:txBody>
      </p:sp>
      <p:pic>
        <p:nvPicPr>
          <p:cNvPr id="10" name="Google Shape;97;p20">
            <a:extLst>
              <a:ext uri="{FF2B5EF4-FFF2-40B4-BE49-F238E27FC236}">
                <a16:creationId xmlns:a16="http://schemas.microsoft.com/office/drawing/2014/main" id="{38C278FC-255F-49B0-AD8F-A40E0E44AD95}"/>
              </a:ext>
            </a:extLst>
          </p:cNvPr>
          <p:cNvPicPr preferRelativeResize="0"/>
          <p:nvPr/>
        </p:nvPicPr>
        <p:blipFill rotWithShape="1">
          <a:blip r:embed="rId4">
            <a:alphaModFix/>
          </a:blip>
          <a:srcRect/>
          <a:stretch/>
        </p:blipFill>
        <p:spPr>
          <a:xfrm>
            <a:off x="2553967" y="578000"/>
            <a:ext cx="3830684" cy="4171319"/>
          </a:xfrm>
          <a:prstGeom prst="rect">
            <a:avLst/>
          </a:prstGeom>
          <a:noFill/>
          <a:ln>
            <a:noFill/>
          </a:ln>
        </p:spPr>
      </p:pic>
    </p:spTree>
    <p:extLst>
      <p:ext uri="{BB962C8B-B14F-4D97-AF65-F5344CB8AC3E}">
        <p14:creationId xmlns:p14="http://schemas.microsoft.com/office/powerpoint/2010/main" val="4232344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7287" y="28203"/>
            <a:ext cx="2914600" cy="1253677"/>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2625" b="1">
                <a:latin typeface="+mj-lt"/>
                <a:ea typeface="+mj-ea"/>
                <a:cs typeface="+mj-cs"/>
              </a:rPr>
              <a:t>Chatter fall</a:t>
            </a:r>
          </a:p>
        </p:txBody>
      </p:sp>
      <p:sp>
        <p:nvSpPr>
          <p:cNvPr id="10" name="Rectangle 9"/>
          <p:cNvSpPr/>
          <p:nvPr/>
        </p:nvSpPr>
        <p:spPr>
          <a:xfrm>
            <a:off x="111095" y="1281880"/>
            <a:ext cx="3169987" cy="3485369"/>
          </a:xfrm>
          <a:prstGeom prst="rect">
            <a:avLst/>
          </a:prstGeom>
        </p:spPr>
        <p:txBody>
          <a:bodyPr vert="horz" lIns="68580" tIns="34290" rIns="68580" bIns="34290" rtlCol="0">
            <a:normAutofit fontScale="85000" lnSpcReduction="20000"/>
          </a:bodyPr>
          <a:lstStyle/>
          <a:p>
            <a:pPr marL="257175" defTabSz="685800">
              <a:lnSpc>
                <a:spcPct val="90000"/>
              </a:lnSpc>
              <a:spcAft>
                <a:spcPts val="900"/>
              </a:spcAft>
              <a:buClr>
                <a:srgbClr val="0066A3"/>
              </a:buClr>
              <a:defRPr/>
            </a:pPr>
            <a:r>
              <a:rPr lang="en-US" sz="2400" b="1" i="1">
                <a:latin typeface="+mn-lt"/>
              </a:rPr>
              <a:t>What are some of the ways you can begin to dismantle stigma (individually or in your organization)?</a:t>
            </a:r>
          </a:p>
          <a:p>
            <a:pPr marL="257175" defTabSz="685800">
              <a:lnSpc>
                <a:spcPct val="90000"/>
              </a:lnSpc>
              <a:spcAft>
                <a:spcPts val="900"/>
              </a:spcAft>
              <a:buClr>
                <a:srgbClr val="0066A3"/>
              </a:buClr>
              <a:defRPr/>
            </a:pPr>
            <a:endParaRPr lang="en-US" sz="1800" b="1">
              <a:latin typeface="+mn-lt"/>
            </a:endParaRPr>
          </a:p>
          <a:p>
            <a:pPr marL="257175" defTabSz="685800">
              <a:lnSpc>
                <a:spcPct val="90000"/>
              </a:lnSpc>
              <a:spcAft>
                <a:spcPts val="900"/>
              </a:spcAft>
              <a:buClr>
                <a:srgbClr val="0066A3"/>
              </a:buClr>
              <a:defRPr/>
            </a:pPr>
            <a:endParaRPr lang="en-US" sz="1800" b="1">
              <a:latin typeface="+mn-lt"/>
            </a:endParaRPr>
          </a:p>
          <a:p>
            <a:pPr marL="257175" defTabSz="685800">
              <a:lnSpc>
                <a:spcPct val="90000"/>
              </a:lnSpc>
              <a:spcAft>
                <a:spcPts val="900"/>
              </a:spcAft>
              <a:buClr>
                <a:srgbClr val="0066A3"/>
              </a:buClr>
              <a:defRPr/>
            </a:pPr>
            <a:endParaRPr lang="en-US" sz="1800" b="1">
              <a:latin typeface="+mn-lt"/>
            </a:endParaRPr>
          </a:p>
          <a:p>
            <a:pPr marL="257175" defTabSz="685800">
              <a:lnSpc>
                <a:spcPct val="90000"/>
              </a:lnSpc>
              <a:spcAft>
                <a:spcPts val="900"/>
              </a:spcAft>
              <a:buClr>
                <a:srgbClr val="0066A3"/>
              </a:buClr>
              <a:defRPr/>
            </a:pPr>
            <a:r>
              <a:rPr lang="en-US" sz="1700">
                <a:latin typeface="+mn-lt"/>
              </a:rPr>
              <a:t>Type your response in the chat feature, but </a:t>
            </a:r>
            <a:r>
              <a:rPr lang="en-US" sz="1700" b="1">
                <a:solidFill>
                  <a:srgbClr val="C00000"/>
                </a:solidFill>
                <a:latin typeface="+mn-lt"/>
              </a:rPr>
              <a:t>DON’T CLICK ENTER</a:t>
            </a:r>
          </a:p>
          <a:p>
            <a:pPr marL="257175" defTabSz="685800">
              <a:lnSpc>
                <a:spcPct val="90000"/>
              </a:lnSpc>
              <a:spcAft>
                <a:spcPts val="900"/>
              </a:spcAft>
              <a:buClr>
                <a:srgbClr val="0066A3"/>
              </a:buClr>
              <a:defRPr/>
            </a:pPr>
            <a:endParaRPr lang="en-US" sz="1500">
              <a:latin typeface="+mn-lt"/>
            </a:endParaRPr>
          </a:p>
          <a:p>
            <a:pPr marL="257175" defTabSz="685800">
              <a:lnSpc>
                <a:spcPct val="90000"/>
              </a:lnSpc>
              <a:spcAft>
                <a:spcPts val="900"/>
              </a:spcAft>
              <a:buClr>
                <a:srgbClr val="0066A3"/>
              </a:buClr>
              <a:defRPr/>
            </a:pPr>
            <a:endParaRPr lang="en-US" sz="1500">
              <a:latin typeface="+mn-lt"/>
            </a:endParaRPr>
          </a:p>
          <a:p>
            <a:pPr marL="257175" defTabSz="685800">
              <a:lnSpc>
                <a:spcPct val="90000"/>
              </a:lnSpc>
              <a:spcAft>
                <a:spcPts val="900"/>
              </a:spcAft>
              <a:buClr>
                <a:srgbClr val="0066A3"/>
              </a:buClr>
              <a:defRPr/>
            </a:pPr>
            <a:r>
              <a:rPr lang="en-US" sz="1600">
                <a:latin typeface="+mn-lt"/>
              </a:rPr>
              <a:t>When instructed to do so,</a:t>
            </a:r>
            <a:br>
              <a:rPr lang="en-US" sz="1600">
                <a:latin typeface="+mn-lt"/>
              </a:rPr>
            </a:br>
            <a:r>
              <a:rPr lang="en-US" sz="1600" b="1">
                <a:solidFill>
                  <a:srgbClr val="00B050"/>
                </a:solidFill>
                <a:latin typeface="+mn-lt"/>
              </a:rPr>
              <a:t>CLICK ENTER</a:t>
            </a:r>
            <a:endParaRPr lang="en-US" sz="1900">
              <a:latin typeface="+mn-lt"/>
            </a:endParaRPr>
          </a:p>
          <a:p>
            <a:pPr marL="257175" defTabSz="685800">
              <a:lnSpc>
                <a:spcPct val="90000"/>
              </a:lnSpc>
              <a:spcAft>
                <a:spcPts val="900"/>
              </a:spcAft>
              <a:buClr>
                <a:srgbClr val="0066A3"/>
              </a:buClr>
              <a:defRPr/>
            </a:pPr>
            <a:endParaRPr lang="en-US" sz="1800">
              <a:latin typeface="+mn-lt"/>
            </a:endParaRPr>
          </a:p>
          <a:p>
            <a:pPr marL="257175" defTabSz="685800">
              <a:lnSpc>
                <a:spcPct val="90000"/>
              </a:lnSpc>
              <a:spcAft>
                <a:spcPts val="900"/>
              </a:spcAft>
              <a:buClr>
                <a:srgbClr val="0066A3"/>
              </a:buClr>
              <a:defRPr/>
            </a:pPr>
            <a:endParaRPr lang="en-US" sz="1800" b="1">
              <a:latin typeface="+mn-lt"/>
            </a:endParaRPr>
          </a:p>
          <a:p>
            <a:pPr marL="342900" indent="-171450" defTabSz="685800">
              <a:lnSpc>
                <a:spcPct val="90000"/>
              </a:lnSpc>
              <a:spcAft>
                <a:spcPts val="1800"/>
              </a:spcAft>
              <a:buClr>
                <a:srgbClr val="0066A3"/>
              </a:buClr>
              <a:buFont typeface="Arial" panose="020B0604020202020204" pitchFamily="34" charset="0"/>
              <a:buChar char="•"/>
              <a:defRPr/>
            </a:pPr>
            <a:endParaRPr lang="en-US" sz="1275" b="1">
              <a:latin typeface="+mn-lt"/>
            </a:endParaRPr>
          </a:p>
        </p:txBody>
      </p:sp>
      <p:sp>
        <p:nvSpPr>
          <p:cNvPr id="2" name="Slide Number Placeholder 1">
            <a:extLst>
              <a:ext uri="{FF2B5EF4-FFF2-40B4-BE49-F238E27FC236}">
                <a16:creationId xmlns:a16="http://schemas.microsoft.com/office/drawing/2014/main" id="{7CB71305-9BA7-4D46-88A8-B3EDFA9186F3}"/>
              </a:ext>
            </a:extLst>
          </p:cNvPr>
          <p:cNvSpPr>
            <a:spLocks noGrp="1"/>
          </p:cNvSpPr>
          <p:nvPr>
            <p:ph type="sldNum" sz="quarter" idx="12"/>
          </p:nvPr>
        </p:nvSpPr>
        <p:spPr>
          <a:xfrm>
            <a:off x="5733632" y="4767263"/>
            <a:ext cx="652880" cy="273844"/>
          </a:xfrm>
        </p:spPr>
        <p:txBody>
          <a:bodyPr vert="horz" lIns="68580" tIns="34290" rIns="68580" bIns="34290" rtlCol="0" anchor="ctr">
            <a:normAutofit/>
          </a:bodyPr>
          <a:lstStyle/>
          <a:p>
            <a:pPr defTabSz="685800">
              <a:spcAft>
                <a:spcPts val="450"/>
              </a:spcAft>
              <a:defRPr/>
            </a:pPr>
            <a:fld id="{768BC63C-A90F-384A-918D-1423499908E7}" type="slidenum">
              <a:rPr lang="en-US">
                <a:solidFill>
                  <a:srgbClr val="FFFFFF"/>
                </a:solidFill>
                <a:latin typeface="Calibri" panose="020F0502020204030204"/>
              </a:rPr>
              <a:pPr defTabSz="685800">
                <a:spcAft>
                  <a:spcPts val="450"/>
                </a:spcAft>
                <a:defRPr/>
              </a:pPr>
              <a:t>36</a:t>
            </a:fld>
            <a:endParaRPr lang="en-US">
              <a:solidFill>
                <a:srgbClr val="FFFFFF"/>
              </a:solidFill>
              <a:latin typeface="Calibri" panose="020F0502020204030204"/>
            </a:endParaRPr>
          </a:p>
        </p:txBody>
      </p:sp>
      <p:sp>
        <p:nvSpPr>
          <p:cNvPr id="12" name="TextBox 11">
            <a:extLst>
              <a:ext uri="{FF2B5EF4-FFF2-40B4-BE49-F238E27FC236}">
                <a16:creationId xmlns:a16="http://schemas.microsoft.com/office/drawing/2014/main" id="{B60630E8-0AC7-4A7E-8113-3F4F11EAF90B}"/>
              </a:ext>
            </a:extLst>
          </p:cNvPr>
          <p:cNvSpPr txBox="1"/>
          <p:nvPr/>
        </p:nvSpPr>
        <p:spPr>
          <a:xfrm>
            <a:off x="0" y="4874268"/>
            <a:ext cx="2883194" cy="184666"/>
          </a:xfrm>
          <a:prstGeom prst="rect">
            <a:avLst/>
          </a:prstGeom>
          <a:noFill/>
        </p:spPr>
        <p:txBody>
          <a:bodyPr wrap="square" rtlCol="0">
            <a:spAutoFit/>
          </a:bodyPr>
          <a:lstStyle/>
          <a:p>
            <a:pPr defTabSz="685800">
              <a:buClrTx/>
              <a:defRPr/>
            </a:pPr>
            <a:r>
              <a:rPr lang="en-US" sz="600" kern="1200">
                <a:solidFill>
                  <a:prstClr val="black"/>
                </a:solidFill>
                <a:latin typeface="Calibri" panose="020F0502020204030204"/>
                <a:ea typeface="+mn-ea"/>
                <a:cs typeface="+mn-cs"/>
              </a:rPr>
              <a:t>Image provided by </a:t>
            </a:r>
            <a:r>
              <a:rPr lang="en-US" sz="600" kern="1200" err="1">
                <a:solidFill>
                  <a:prstClr val="black"/>
                </a:solidFill>
                <a:latin typeface="Calibri" panose="020F0502020204030204"/>
                <a:ea typeface="+mn-ea"/>
                <a:cs typeface="+mn-cs"/>
              </a:rPr>
              <a:t>Unsplash</a:t>
            </a:r>
            <a:r>
              <a:rPr lang="en-US" sz="600" kern="1200">
                <a:solidFill>
                  <a:prstClr val="black"/>
                </a:solidFill>
                <a:latin typeface="Calibri" panose="020F0502020204030204"/>
                <a:ea typeface="+mn-ea"/>
                <a:cs typeface="+mn-cs"/>
              </a:rPr>
              <a:t> Photos</a:t>
            </a:r>
          </a:p>
        </p:txBody>
      </p:sp>
      <p:cxnSp>
        <p:nvCxnSpPr>
          <p:cNvPr id="9" name="Straight Connector 8">
            <a:extLst>
              <a:ext uri="{FF2B5EF4-FFF2-40B4-BE49-F238E27FC236}">
                <a16:creationId xmlns:a16="http://schemas.microsoft.com/office/drawing/2014/main" id="{E8E99404-0219-4BD9-8511-58A143A7AEF1}"/>
              </a:ext>
            </a:extLst>
          </p:cNvPr>
          <p:cNvCxnSpPr>
            <a:cxnSpLocks/>
          </p:cNvCxnSpPr>
          <p:nvPr/>
        </p:nvCxnSpPr>
        <p:spPr>
          <a:xfrm>
            <a:off x="-2771" y="937272"/>
            <a:ext cx="6852458"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843A7E9-0AA3-4285-B9C3-382FDB766E89}"/>
              </a:ext>
            </a:extLst>
          </p:cNvPr>
          <p:cNvPicPr>
            <a:picLocks noChangeAspect="1"/>
          </p:cNvPicPr>
          <p:nvPr/>
        </p:nvPicPr>
        <p:blipFill>
          <a:blip r:embed="rId3"/>
          <a:stretch>
            <a:fillRect/>
          </a:stretch>
        </p:blipFill>
        <p:spPr>
          <a:xfrm>
            <a:off x="3423458" y="0"/>
            <a:ext cx="3432827" cy="5143500"/>
          </a:xfrm>
          <a:prstGeom prst="rect">
            <a:avLst/>
          </a:prstGeom>
        </p:spPr>
      </p:pic>
      <p:sp>
        <p:nvSpPr>
          <p:cNvPr id="15" name="Rectangle 14">
            <a:extLst>
              <a:ext uri="{FF2B5EF4-FFF2-40B4-BE49-F238E27FC236}">
                <a16:creationId xmlns:a16="http://schemas.microsoft.com/office/drawing/2014/main" id="{57DFB9DE-80F3-4A86-B543-BC48325D07FC}"/>
              </a:ext>
            </a:extLst>
          </p:cNvPr>
          <p:cNvSpPr/>
          <p:nvPr/>
        </p:nvSpPr>
        <p:spPr>
          <a:xfrm>
            <a:off x="1" y="4992792"/>
            <a:ext cx="2139854"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2124848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380552" y="822544"/>
            <a:ext cx="2605604" cy="2317010"/>
          </a:xfrm>
          <a:prstGeom prst="rect">
            <a:avLst/>
          </a:prstGeom>
          <a:noFill/>
          <a:ln>
            <a:noFill/>
          </a:ln>
        </p:spPr>
      </p:pic>
      <p:sp>
        <p:nvSpPr>
          <p:cNvPr id="2" name="TextBox 1">
            <a:extLst>
              <a:ext uri="{FF2B5EF4-FFF2-40B4-BE49-F238E27FC236}">
                <a16:creationId xmlns:a16="http://schemas.microsoft.com/office/drawing/2014/main" id="{1E6B2FCE-99F2-43A4-831A-D3EFCFE8B9D4}"/>
              </a:ext>
            </a:extLst>
          </p:cNvPr>
          <p:cNvSpPr txBox="1"/>
          <p:nvPr/>
        </p:nvSpPr>
        <p:spPr>
          <a:xfrm>
            <a:off x="243241" y="3253605"/>
            <a:ext cx="3254645"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t>Anti-stigma campaign by UK agency, Release</a:t>
            </a:r>
          </a:p>
          <a:p>
            <a:r>
              <a:rPr lang="en-US" sz="1050"/>
              <a:t>https://www.release.org.uk/nice-people-take-drugs</a:t>
            </a:r>
            <a:endParaRPr lang="en-US"/>
          </a:p>
        </p:txBody>
      </p:sp>
      <p:pic>
        <p:nvPicPr>
          <p:cNvPr id="3" name="Picture 3" descr="Text&#10;&#10;Description automatically generated">
            <a:extLst>
              <a:ext uri="{FF2B5EF4-FFF2-40B4-BE49-F238E27FC236}">
                <a16:creationId xmlns:a16="http://schemas.microsoft.com/office/drawing/2014/main" id="{76E2B2E0-FA3D-4F99-A06D-9C6741E9A56C}"/>
              </a:ext>
            </a:extLst>
          </p:cNvPr>
          <p:cNvPicPr>
            <a:picLocks noChangeAspect="1"/>
          </p:cNvPicPr>
          <p:nvPr/>
        </p:nvPicPr>
        <p:blipFill>
          <a:blip r:embed="rId4"/>
          <a:stretch>
            <a:fillRect/>
          </a:stretch>
        </p:blipFill>
        <p:spPr>
          <a:xfrm>
            <a:off x="3761815" y="821951"/>
            <a:ext cx="2385172" cy="2395259"/>
          </a:xfrm>
          <a:prstGeom prst="rect">
            <a:avLst/>
          </a:prstGeom>
        </p:spPr>
      </p:pic>
      <p:sp>
        <p:nvSpPr>
          <p:cNvPr id="4" name="TextBox 3">
            <a:extLst>
              <a:ext uri="{FF2B5EF4-FFF2-40B4-BE49-F238E27FC236}">
                <a16:creationId xmlns:a16="http://schemas.microsoft.com/office/drawing/2014/main" id="{1F003C2D-E501-46E6-B07B-4E5870D1E43C}"/>
              </a:ext>
            </a:extLst>
          </p:cNvPr>
          <p:cNvSpPr txBox="1"/>
          <p:nvPr/>
        </p:nvSpPr>
        <p:spPr>
          <a:xfrm>
            <a:off x="4030336" y="3299152"/>
            <a:ext cx="2057400"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t>https://supportdontpunish.org/</a:t>
            </a:r>
            <a:endParaRPr lang="en-US"/>
          </a:p>
        </p:txBody>
      </p:sp>
      <p:sp>
        <p:nvSpPr>
          <p:cNvPr id="5" name="TextBox 4">
            <a:extLst>
              <a:ext uri="{FF2B5EF4-FFF2-40B4-BE49-F238E27FC236}">
                <a16:creationId xmlns:a16="http://schemas.microsoft.com/office/drawing/2014/main" id="{248BE0D8-4B90-463F-ADC7-626F42A6AA18}"/>
              </a:ext>
            </a:extLst>
          </p:cNvPr>
          <p:cNvSpPr txBox="1"/>
          <p:nvPr/>
        </p:nvSpPr>
        <p:spPr>
          <a:xfrm>
            <a:off x="1070455" y="3905812"/>
            <a:ext cx="4856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Explore networks which support people who use drugs such as: INPUD, VOCAL and Urban Survivors Union.</a:t>
            </a:r>
          </a:p>
        </p:txBody>
      </p:sp>
      <p:pic>
        <p:nvPicPr>
          <p:cNvPr id="7" name="Google Shape;99;p16">
            <a:extLst>
              <a:ext uri="{FF2B5EF4-FFF2-40B4-BE49-F238E27FC236}">
                <a16:creationId xmlns:a16="http://schemas.microsoft.com/office/drawing/2014/main" id="{AEEA2D70-FAD1-445F-BED1-DE76D6EE41FA}"/>
              </a:ext>
            </a:extLst>
          </p:cNvPr>
          <p:cNvPicPr preferRelativeResize="0">
            <a:picLocks noChangeAspect="1"/>
          </p:cNvPicPr>
          <p:nvPr/>
        </p:nvPicPr>
        <p:blipFill rotWithShape="1">
          <a:blip r:embed="rId5">
            <a:alphaModFix/>
          </a:blip>
          <a:srcRect l="2500" r="4583"/>
          <a:stretch/>
        </p:blipFill>
        <p:spPr>
          <a:xfrm>
            <a:off x="164382" y="4749327"/>
            <a:ext cx="2389585" cy="197326"/>
          </a:xfrm>
          <a:prstGeom prst="rect">
            <a:avLst/>
          </a:prstGeom>
          <a:noFill/>
          <a:ln>
            <a:noFill/>
          </a:ln>
        </p:spPr>
      </p:pic>
      <p:sp>
        <p:nvSpPr>
          <p:cNvPr id="8" name="Rectangle 7">
            <a:extLst>
              <a:ext uri="{FF2B5EF4-FFF2-40B4-BE49-F238E27FC236}">
                <a16:creationId xmlns:a16="http://schemas.microsoft.com/office/drawing/2014/main" id="{5C5EB7DE-1F94-48CB-BDE6-84CA9491408C}"/>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9" name="Slide Number Placeholder 5">
            <a:extLst>
              <a:ext uri="{FF2B5EF4-FFF2-40B4-BE49-F238E27FC236}">
                <a16:creationId xmlns:a16="http://schemas.microsoft.com/office/drawing/2014/main" id="{83DF2BF4-64D6-4A8E-A36E-EACB99DD2FCE}"/>
              </a:ext>
            </a:extLst>
          </p:cNvPr>
          <p:cNvSpPr>
            <a:spLocks noGrp="1"/>
          </p:cNvSpPr>
          <p:nvPr>
            <p:ph type="sldNum" sz="quarter" idx="12"/>
          </p:nvPr>
        </p:nvSpPr>
        <p:spPr/>
        <p:txBody>
          <a:bodyPr>
            <a:normAutofit/>
          </a:bodyPr>
          <a:lstStyle/>
          <a:p>
            <a:fld id="{768BC63C-A90F-384A-918D-1423499908E7}" type="slidenum">
              <a:rPr lang="en-US" dirty="0"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B9EC6D-6703-431D-9E66-10CC6B67CD1E}"/>
              </a:ext>
            </a:extLst>
          </p:cNvPr>
          <p:cNvSpPr>
            <a:spLocks noGrp="1"/>
          </p:cNvSpPr>
          <p:nvPr>
            <p:ph type="sldNum" sz="quarter" idx="12"/>
          </p:nvPr>
        </p:nvSpPr>
        <p:spPr/>
        <p:txBody>
          <a:bodyPr/>
          <a:lstStyle/>
          <a:p>
            <a:fld id="{330EA680-D336-4FF7-8B7A-9848BB0A1C32}" type="slidenum">
              <a:rPr lang="en-US" smtClean="0"/>
              <a:t>38</a:t>
            </a:fld>
            <a:endParaRPr lang="en-US"/>
          </a:p>
        </p:txBody>
      </p:sp>
      <p:sp>
        <p:nvSpPr>
          <p:cNvPr id="4" name="TextBox 3">
            <a:extLst>
              <a:ext uri="{FF2B5EF4-FFF2-40B4-BE49-F238E27FC236}">
                <a16:creationId xmlns:a16="http://schemas.microsoft.com/office/drawing/2014/main" id="{79408363-BD68-49C5-B434-DD3D4F27AE37}"/>
              </a:ext>
            </a:extLst>
          </p:cNvPr>
          <p:cNvSpPr txBox="1"/>
          <p:nvPr/>
        </p:nvSpPr>
        <p:spPr>
          <a:xfrm>
            <a:off x="154563" y="901847"/>
            <a:ext cx="641922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3736" indent="-173736">
              <a:buChar char="•"/>
            </a:pPr>
            <a:r>
              <a:rPr lang="en-US" sz="1200">
                <a:latin typeface="+mn-lt"/>
              </a:rPr>
              <a:t>Corrigan, P. W., &amp; Watson, A. C. (2002). Understanding the impact of stigma on people with mental illness. World psychiatry : official journal of the World Psychiatric Association (WPA), 1(1), 16–20.</a:t>
            </a:r>
          </a:p>
          <a:p>
            <a:pPr marL="173736" indent="-173736">
              <a:buChar char="•"/>
            </a:pPr>
            <a:r>
              <a:rPr lang="en-US" sz="1200" err="1">
                <a:latin typeface="+mn-lt"/>
              </a:rPr>
              <a:t>Stangl</a:t>
            </a:r>
            <a:r>
              <a:rPr lang="en-US" sz="1200">
                <a:latin typeface="+mn-lt"/>
              </a:rPr>
              <a:t>, A.L., Earnshaw, V.A., </a:t>
            </a:r>
            <a:r>
              <a:rPr lang="en-US" sz="1200" err="1">
                <a:latin typeface="+mn-lt"/>
              </a:rPr>
              <a:t>Logie</a:t>
            </a:r>
            <a:r>
              <a:rPr lang="en-US" sz="1200">
                <a:latin typeface="+mn-lt"/>
              </a:rPr>
              <a:t>, C.H. et al. The Health Stigma and Discrimination Framework: a global, crosscutting framework to inform research, intervention development, and policy on health-related stigmas. BMC Med 17, 31 (2019). </a:t>
            </a:r>
            <a:r>
              <a:rPr lang="en-US" sz="1200">
                <a:latin typeface="+mn-lt"/>
                <a:hlinkClick r:id="rId2"/>
              </a:rPr>
              <a:t>https://doi.org/10.1186/s12916-019-1271-3</a:t>
            </a:r>
            <a:endParaRPr lang="en-US" sz="1200">
              <a:latin typeface="+mn-lt"/>
            </a:endParaRPr>
          </a:p>
          <a:p>
            <a:pPr marL="173736" indent="-173736">
              <a:buChar char="•"/>
            </a:pPr>
            <a:r>
              <a:rPr lang="en-US" sz="1200">
                <a:latin typeface="+mn-lt"/>
              </a:rPr>
              <a:t>Minnesota Harm Reduction and Overdose Prevention Fact Sheet </a:t>
            </a:r>
            <a:r>
              <a:rPr lang="en-US" sz="1200">
                <a:latin typeface="+mn-lt"/>
                <a:hlinkClick r:id="rId3"/>
              </a:rPr>
              <a:t>https://www.health.state.mn.us/communities/opioids/documents/sudresourcesheet.pdf</a:t>
            </a:r>
            <a:r>
              <a:rPr lang="en-US" sz="1200">
                <a:latin typeface="+mn-lt"/>
              </a:rPr>
              <a:t> </a:t>
            </a:r>
          </a:p>
          <a:p>
            <a:pPr marL="173736" indent="-173736">
              <a:buChar char="•"/>
            </a:pPr>
            <a:r>
              <a:rPr lang="en-US" sz="1200" err="1">
                <a:latin typeface="+mn-lt"/>
              </a:rPr>
              <a:t>Zinberg</a:t>
            </a:r>
            <a:r>
              <a:rPr lang="en-US" sz="1200">
                <a:latin typeface="+mn-lt"/>
              </a:rPr>
              <a:t>, N. E. (1984). Drug, set, and setting: The basis for controlled intoxicant use. New Haven: Yale University Press.</a:t>
            </a:r>
          </a:p>
          <a:p>
            <a:pPr marL="173736" indent="-173736">
              <a:buChar char="•"/>
            </a:pPr>
            <a:r>
              <a:rPr lang="en-US" sz="1200">
                <a:latin typeface="+mn-lt"/>
              </a:rPr>
              <a:t>Project Implicit at Harvard University has a number of implicit bias resources and tests that should be reviewed before you dive in. </a:t>
            </a:r>
            <a:r>
              <a:rPr lang="en-US" sz="1200">
                <a:latin typeface="+mn-lt"/>
                <a:hlinkClick r:id="rId4"/>
              </a:rPr>
              <a:t>https://implicit.harvard.edu/implicit/takeatest.html</a:t>
            </a:r>
            <a:endParaRPr lang="en-US" sz="1200">
              <a:latin typeface="+mn-lt"/>
            </a:endParaRPr>
          </a:p>
          <a:p>
            <a:endParaRPr lang="en-US" sz="1200">
              <a:latin typeface="+mn-lt"/>
            </a:endParaRPr>
          </a:p>
          <a:p>
            <a:endParaRPr lang="en-US" sz="1200">
              <a:latin typeface="+mn-lt"/>
            </a:endParaRPr>
          </a:p>
          <a:p>
            <a:pPr marL="0" marR="0">
              <a:spcBef>
                <a:spcPts val="0"/>
              </a:spcBef>
              <a:spcAft>
                <a:spcPts val="0"/>
              </a:spcAft>
              <a:tabLst>
                <a:tab pos="228600" algn="l"/>
              </a:tabLst>
            </a:pPr>
            <a:r>
              <a:rPr lang="en-US" sz="1200" b="1">
                <a:solidFill>
                  <a:schemeClr val="tx1"/>
                </a:solidFill>
                <a:effectLst/>
                <a:latin typeface="+mn-lt"/>
                <a:ea typeface="Calibri" panose="020F0502020204030204" pitchFamily="34" charset="0"/>
                <a:cs typeface="Times New Roman" panose="02020603050405020304" pitchFamily="18" charset="0"/>
              </a:rPr>
              <a:t>Harm Reduction resources for you:</a:t>
            </a:r>
            <a:endParaRPr lang="en-US" sz="1200">
              <a:solidFill>
                <a:schemeClr val="tx1"/>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Times New Roman" panose="02020603050405020304" pitchFamily="18" charset="0"/>
              </a:rPr>
              <a:t>Recovery Research Institute </a:t>
            </a:r>
            <a:r>
              <a:rPr lang="en-US" sz="1200" u="sng">
                <a:latin typeface="Calibri" panose="020F0502020204030204" pitchFamily="34" charset="0"/>
                <a:ea typeface="Calibri" panose="020F0502020204030204" pitchFamily="34" charset="0"/>
                <a:cs typeface="Times New Roman" panose="02020603050405020304" pitchFamily="18" charset="0"/>
                <a:hlinkClick r:id="rId5"/>
              </a:rPr>
              <a:t>https://www.recoveryanswers.org/resource/drug-and-alcohol-harm-reduction/</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Times New Roman" panose="02020603050405020304" pitchFamily="18" charset="0"/>
              </a:rPr>
              <a:t>National Harm Reduction Coalition - </a:t>
            </a:r>
            <a:r>
              <a:rPr lang="en-US" sz="1200" u="sng">
                <a:latin typeface="Calibri" panose="020F0502020204030204" pitchFamily="34" charset="0"/>
                <a:ea typeface="Calibri" panose="020F0502020204030204" pitchFamily="34" charset="0"/>
                <a:cs typeface="Times New Roman" panose="02020603050405020304" pitchFamily="18" charset="0"/>
                <a:hlinkClick r:id="rId6"/>
              </a:rPr>
              <a:t>https://harmreduction.org/our-work/action/california/</a:t>
            </a:r>
            <a:endParaRPr lang="en-US" sz="1200" u="sng">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Times New Roman" panose="02020603050405020304" pitchFamily="18" charset="0"/>
              </a:rPr>
              <a:t>California Department of Public Health Injury and Violence Prevention Branch - </a:t>
            </a:r>
            <a:r>
              <a:rPr lang="en-US" sz="1200">
                <a:latin typeface="Calibri" panose="020F0502020204030204" pitchFamily="34" charset="0"/>
                <a:ea typeface="Calibri" panose="020F0502020204030204" pitchFamily="34" charset="0"/>
                <a:cs typeface="Times New Roman" panose="02020603050405020304" pitchFamily="18" charset="0"/>
                <a:hlinkClick r:id="rId7"/>
              </a:rPr>
              <a:t>https://www.cdph.ca.gov/Programs/CCDPHP/DCDIC/SACB/Pages/NaloxoneGrantProgram.aspx</a:t>
            </a:r>
            <a:endParaRPr lang="en-US" sz="1200">
              <a:latin typeface="Calibri" panose="020F0502020204030204" pitchFamily="34" charset="0"/>
              <a:ea typeface="Calibri" panose="020F0502020204030204" pitchFamily="34" charset="0"/>
              <a:cs typeface="Times New Roman" panose="02020603050405020304" pitchFamily="18" charset="0"/>
            </a:endParaRPr>
          </a:p>
          <a:p>
            <a:pPr>
              <a:buChar char="•"/>
            </a:pPr>
            <a:endParaRPr lang="en-US" sz="1200">
              <a:latin typeface="+mn-lt"/>
            </a:endParaRPr>
          </a:p>
          <a:p>
            <a:endParaRPr lang="en-US"/>
          </a:p>
        </p:txBody>
      </p:sp>
      <p:pic>
        <p:nvPicPr>
          <p:cNvPr id="5" name="Google Shape;99;p16">
            <a:extLst>
              <a:ext uri="{FF2B5EF4-FFF2-40B4-BE49-F238E27FC236}">
                <a16:creationId xmlns:a16="http://schemas.microsoft.com/office/drawing/2014/main" id="{FD259437-7796-4429-A319-D60757EC2EBD}"/>
              </a:ext>
            </a:extLst>
          </p:cNvPr>
          <p:cNvPicPr preferRelativeResize="0">
            <a:picLocks noChangeAspect="1"/>
          </p:cNvPicPr>
          <p:nvPr/>
        </p:nvPicPr>
        <p:blipFill rotWithShape="1">
          <a:blip r:embed="rId8">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437B3EBB-0987-4BF4-87CB-4D4A581006F8}"/>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7" name="Title 1">
            <a:extLst>
              <a:ext uri="{FF2B5EF4-FFF2-40B4-BE49-F238E27FC236}">
                <a16:creationId xmlns:a16="http://schemas.microsoft.com/office/drawing/2014/main" id="{955F8ED3-ED09-4A8E-A95D-C54F54414C16}"/>
              </a:ext>
            </a:extLst>
          </p:cNvPr>
          <p:cNvSpPr txBox="1">
            <a:spLocks/>
          </p:cNvSpPr>
          <p:nvPr/>
        </p:nvSpPr>
        <p:spPr>
          <a:xfrm>
            <a:off x="0" y="95316"/>
            <a:ext cx="6728346"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2800">
                <a:solidFill>
                  <a:srgbClr val="0070C0"/>
                </a:solidFill>
                <a:latin typeface="Calibri Light" panose="020F0302020204030204" pitchFamily="34" charset="0"/>
                <a:cs typeface="Calibri Light" panose="020F0302020204030204" pitchFamily="34" charset="0"/>
              </a:rPr>
              <a:t>References: Stigma and Harm Reduction</a:t>
            </a:r>
          </a:p>
        </p:txBody>
      </p:sp>
      <p:cxnSp>
        <p:nvCxnSpPr>
          <p:cNvPr id="8" name="Straight Connector 7">
            <a:extLst>
              <a:ext uri="{FF2B5EF4-FFF2-40B4-BE49-F238E27FC236}">
                <a16:creationId xmlns:a16="http://schemas.microsoft.com/office/drawing/2014/main" id="{743AEDB5-3694-4667-8BE1-E6E8EDD60A98}"/>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699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alphaModFix amt="26000"/>
            <a:extLst>
              <a:ext uri="{28A0092B-C50C-407E-A947-70E740481C1C}">
                <a14:useLocalDpi xmlns:a14="http://schemas.microsoft.com/office/drawing/2010/main" val="0"/>
              </a:ext>
            </a:extLst>
          </a:blip>
          <a:stretch>
            <a:fillRect/>
          </a:stretch>
        </p:blipFill>
        <p:spPr>
          <a:xfrm>
            <a:off x="0" y="611831"/>
            <a:ext cx="6858000" cy="1507171"/>
          </a:xfrm>
          <a:prstGeom prst="rect">
            <a:avLst/>
          </a:prstGeom>
        </p:spPr>
      </p:pic>
      <p:sp>
        <p:nvSpPr>
          <p:cNvPr id="2" name="Rectangle 1"/>
          <p:cNvSpPr/>
          <p:nvPr/>
        </p:nvSpPr>
        <p:spPr>
          <a:xfrm>
            <a:off x="1" y="603850"/>
            <a:ext cx="6858000" cy="1507172"/>
          </a:xfrm>
          <a:prstGeom prst="rect">
            <a:avLst/>
          </a:prstGeom>
          <a:solidFill>
            <a:srgbClr val="0066A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 name="Straight Connector 2"/>
          <p:cNvCxnSpPr>
            <a:cxnSpLocks/>
          </p:cNvCxnSpPr>
          <p:nvPr/>
        </p:nvCxnSpPr>
        <p:spPr>
          <a:xfrm>
            <a:off x="1" y="2119002"/>
            <a:ext cx="6858000" cy="0"/>
          </a:xfrm>
          <a:prstGeom prst="line">
            <a:avLst/>
          </a:prstGeom>
          <a:ln w="38100">
            <a:solidFill>
              <a:srgbClr val="0066A3"/>
            </a:solidFill>
            <a:prstDash val="soli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91935" y="1848037"/>
            <a:ext cx="325316" cy="325316"/>
          </a:xfrm>
          <a:prstGeom prst="ellipse">
            <a:avLst/>
          </a:prstGeom>
          <a:solidFill>
            <a:srgbClr val="0066A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p:cNvSpPr txBox="1"/>
          <p:nvPr/>
        </p:nvSpPr>
        <p:spPr>
          <a:xfrm>
            <a:off x="791935" y="1892864"/>
            <a:ext cx="325316" cy="253916"/>
          </a:xfrm>
          <a:prstGeom prst="rect">
            <a:avLst/>
          </a:prstGeom>
          <a:noFill/>
        </p:spPr>
        <p:txBody>
          <a:bodyPr wrap="square" rtlCol="0">
            <a:spAutoFit/>
          </a:bodyPr>
          <a:lstStyle/>
          <a:p>
            <a:pPr algn="ctr"/>
            <a:r>
              <a:rPr lang="en-US" sz="1050" b="1">
                <a:solidFill>
                  <a:schemeClr val="bg1"/>
                </a:solidFill>
              </a:rPr>
              <a:t>I</a:t>
            </a:r>
          </a:p>
        </p:txBody>
      </p:sp>
      <p:sp>
        <p:nvSpPr>
          <p:cNvPr id="16" name="TextBox 15"/>
          <p:cNvSpPr txBox="1"/>
          <p:nvPr/>
        </p:nvSpPr>
        <p:spPr>
          <a:xfrm>
            <a:off x="270951" y="2427439"/>
            <a:ext cx="1494221" cy="2187778"/>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b="1">
                <a:solidFill>
                  <a:schemeClr val="accent1"/>
                </a:solidFill>
                <a:latin typeface="Calibri"/>
                <a:ea typeface="Calibri"/>
                <a:cs typeface="Calibri"/>
                <a:sym typeface="Calibri"/>
              </a:rPr>
              <a:t>Define and explain Motivational Interviewing (MI) and how it can be utilized with clients contemplating behavior change</a:t>
            </a:r>
            <a:endParaRPr lang="en-US" b="1">
              <a:solidFill>
                <a:schemeClr val="accent1"/>
              </a:solidFill>
              <a:latin typeface="Calibri"/>
              <a:ea typeface="Calibri"/>
              <a:cs typeface="Calibri"/>
            </a:endParaRPr>
          </a:p>
          <a:p>
            <a:pPr>
              <a:lnSpc>
                <a:spcPts val="1350"/>
              </a:lnSpc>
            </a:pPr>
            <a:endParaRPr lang="en-US" sz="1500" b="1">
              <a:solidFill>
                <a:srgbClr val="0066A3"/>
              </a:solidFill>
              <a:ea typeface="MS PGothic"/>
              <a:cs typeface="Calibri"/>
            </a:endParaRPr>
          </a:p>
        </p:txBody>
      </p:sp>
      <p:sp>
        <p:nvSpPr>
          <p:cNvPr id="19" name="TextBox 18"/>
          <p:cNvSpPr txBox="1"/>
          <p:nvPr/>
        </p:nvSpPr>
        <p:spPr>
          <a:xfrm>
            <a:off x="5132094" y="2426086"/>
            <a:ext cx="1482612" cy="1361911"/>
          </a:xfrm>
          <a:prstGeom prst="rect">
            <a:avLst/>
          </a:prstGeom>
          <a:noFill/>
        </p:spPr>
        <p:txBody>
          <a:bodyPr wrap="square" lIns="68580" tIns="34290" rIns="68580" bIns="34290" rtlCol="0" anchor="t">
            <a:spAutoFit/>
          </a:bodyPr>
          <a:lstStyle/>
          <a:p>
            <a:pPr marL="102870" indent="0">
              <a:spcBef>
                <a:spcPts val="0"/>
              </a:spcBef>
              <a:buClr>
                <a:srgbClr val="0D0D0D"/>
              </a:buClr>
              <a:buNone/>
            </a:pPr>
            <a:r>
              <a:rPr lang="en-US" b="1">
                <a:solidFill>
                  <a:schemeClr val="accent1"/>
                </a:solidFill>
                <a:latin typeface="Calibri"/>
                <a:ea typeface="Calibri"/>
                <a:cs typeface="Calibri"/>
                <a:sym typeface="Calibri"/>
              </a:rPr>
              <a:t>Explain OARS (Open-Ended Questions, Affirmations, Reflections and Summaries)</a:t>
            </a:r>
            <a:endParaRPr lang="en-US" b="1">
              <a:solidFill>
                <a:schemeClr val="accent1"/>
              </a:solidFill>
              <a:latin typeface="Calibri"/>
              <a:ea typeface="Calibri"/>
              <a:cs typeface="Calibri"/>
            </a:endParaRPr>
          </a:p>
        </p:txBody>
      </p:sp>
      <p:sp>
        <p:nvSpPr>
          <p:cNvPr id="22" name="TextBox 21"/>
          <p:cNvSpPr txBox="1"/>
          <p:nvPr/>
        </p:nvSpPr>
        <p:spPr>
          <a:xfrm>
            <a:off x="1939194" y="2426087"/>
            <a:ext cx="1371196" cy="1792798"/>
          </a:xfrm>
          <a:prstGeom prst="rect">
            <a:avLst/>
          </a:prstGeom>
          <a:noFill/>
        </p:spPr>
        <p:txBody>
          <a:bodyPr wrap="square" lIns="68580" tIns="34290" rIns="68580" bIns="34290" rtlCol="0" anchor="t">
            <a:spAutoFit/>
          </a:bodyPr>
          <a:lstStyle/>
          <a:p>
            <a:pPr marL="43180" indent="0">
              <a:spcBef>
                <a:spcPts val="0"/>
              </a:spcBef>
              <a:buClr>
                <a:srgbClr val="0D0D0D"/>
              </a:buClr>
              <a:buSzPts val="2400"/>
              <a:buNone/>
            </a:pPr>
            <a:r>
              <a:rPr lang="en-US" b="1">
                <a:solidFill>
                  <a:schemeClr val="accent1"/>
                </a:solidFill>
                <a:latin typeface="Calibri"/>
                <a:ea typeface="Calibri"/>
                <a:cs typeface="Calibri"/>
                <a:sym typeface="Calibri"/>
              </a:rPr>
              <a:t>Explain the stages of change and how they relate to  understanding and supporting clients</a:t>
            </a:r>
            <a:endParaRPr lang="en-US" b="1">
              <a:solidFill>
                <a:schemeClr val="accent1"/>
              </a:solidFill>
              <a:latin typeface="Calibri"/>
              <a:ea typeface="Calibri"/>
              <a:cs typeface="Calibri"/>
            </a:endParaRPr>
          </a:p>
        </p:txBody>
      </p:sp>
      <p:sp>
        <p:nvSpPr>
          <p:cNvPr id="23" name="Oval 22"/>
          <p:cNvSpPr/>
          <p:nvPr/>
        </p:nvSpPr>
        <p:spPr>
          <a:xfrm>
            <a:off x="2399998" y="1879276"/>
            <a:ext cx="325316" cy="325316"/>
          </a:xfrm>
          <a:prstGeom prst="ellipse">
            <a:avLst/>
          </a:prstGeom>
          <a:solidFill>
            <a:srgbClr val="86AB5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2399998" y="1886257"/>
            <a:ext cx="325316" cy="253916"/>
          </a:xfrm>
          <a:prstGeom prst="rect">
            <a:avLst/>
          </a:prstGeom>
          <a:noFill/>
        </p:spPr>
        <p:txBody>
          <a:bodyPr wrap="square" rtlCol="0">
            <a:spAutoFit/>
          </a:bodyPr>
          <a:lstStyle/>
          <a:p>
            <a:pPr algn="ctr"/>
            <a:r>
              <a:rPr lang="en-US" sz="1050" b="1">
                <a:solidFill>
                  <a:schemeClr val="bg1"/>
                </a:solidFill>
              </a:rPr>
              <a:t>II</a:t>
            </a:r>
          </a:p>
        </p:txBody>
      </p:sp>
      <p:sp>
        <p:nvSpPr>
          <p:cNvPr id="29" name="Oval 28"/>
          <p:cNvSpPr/>
          <p:nvPr/>
        </p:nvSpPr>
        <p:spPr>
          <a:xfrm>
            <a:off x="4008061" y="1861528"/>
            <a:ext cx="325316" cy="325316"/>
          </a:xfrm>
          <a:prstGeom prst="ellipse">
            <a:avLst/>
          </a:prstGeom>
          <a:solidFill>
            <a:srgbClr val="55170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extBox 29"/>
          <p:cNvSpPr txBox="1"/>
          <p:nvPr/>
        </p:nvSpPr>
        <p:spPr>
          <a:xfrm>
            <a:off x="4008061" y="1872195"/>
            <a:ext cx="325316" cy="253916"/>
          </a:xfrm>
          <a:prstGeom prst="rect">
            <a:avLst/>
          </a:prstGeom>
          <a:noFill/>
        </p:spPr>
        <p:txBody>
          <a:bodyPr wrap="square" rtlCol="0">
            <a:spAutoFit/>
          </a:bodyPr>
          <a:lstStyle/>
          <a:p>
            <a:pPr algn="ctr"/>
            <a:r>
              <a:rPr lang="en-US" sz="1050" b="1">
                <a:solidFill>
                  <a:schemeClr val="bg1"/>
                </a:solidFill>
              </a:rPr>
              <a:t>III</a:t>
            </a:r>
          </a:p>
        </p:txBody>
      </p:sp>
      <p:sp>
        <p:nvSpPr>
          <p:cNvPr id="37" name="TextBox 36">
            <a:extLst>
              <a:ext uri="{FF2B5EF4-FFF2-40B4-BE49-F238E27FC236}">
                <a16:creationId xmlns:a16="http://schemas.microsoft.com/office/drawing/2014/main" id="{307DB4D8-5D8F-407F-8960-67A1C55EFE4A}"/>
              </a:ext>
            </a:extLst>
          </p:cNvPr>
          <p:cNvSpPr txBox="1"/>
          <p:nvPr/>
        </p:nvSpPr>
        <p:spPr>
          <a:xfrm>
            <a:off x="176700" y="74607"/>
            <a:ext cx="5768375" cy="992579"/>
          </a:xfrm>
          <a:prstGeom prst="rect">
            <a:avLst/>
          </a:prstGeom>
          <a:noFill/>
        </p:spPr>
        <p:txBody>
          <a:bodyPr wrap="square" lIns="68580" tIns="34290" rIns="68580" bIns="34290" rtlCol="0" anchor="t">
            <a:spAutoFit/>
          </a:bodyPr>
          <a:lstStyle/>
          <a:p>
            <a:r>
              <a:rPr lang="en-US" sz="3000">
                <a:solidFill>
                  <a:srgbClr val="0070C0"/>
                </a:solidFill>
                <a:latin typeface="+mj-lt"/>
              </a:rPr>
              <a:t>Learning Objectives:</a:t>
            </a:r>
          </a:p>
          <a:p>
            <a:r>
              <a:rPr lang="en-US" sz="3000" b="1">
                <a:solidFill>
                  <a:srgbClr val="0070C0"/>
                </a:solidFill>
                <a:latin typeface="+mj-lt"/>
                <a:ea typeface="Arial" charset="0"/>
                <a:cs typeface="Arial" charset="0"/>
              </a:rPr>
              <a:t>Motivational Interviewing</a:t>
            </a:r>
            <a:endParaRPr lang="en-US" sz="1275" b="1">
              <a:solidFill>
                <a:srgbClr val="552733"/>
              </a:solidFill>
              <a:latin typeface="+mj-lt"/>
              <a:ea typeface="Arial" charset="0"/>
              <a:cs typeface="Arial" charset="0"/>
            </a:endParaRPr>
          </a:p>
        </p:txBody>
      </p:sp>
      <p:cxnSp>
        <p:nvCxnSpPr>
          <p:cNvPr id="38" name="Straight Connector 37">
            <a:extLst>
              <a:ext uri="{FF2B5EF4-FFF2-40B4-BE49-F238E27FC236}">
                <a16:creationId xmlns:a16="http://schemas.microsoft.com/office/drawing/2014/main" id="{DCEDA8D7-C911-4D45-BDC3-3BB0CC364F0C}"/>
              </a:ext>
            </a:extLst>
          </p:cNvPr>
          <p:cNvCxnSpPr/>
          <p:nvPr/>
        </p:nvCxnSpPr>
        <p:spPr>
          <a:xfrm>
            <a:off x="0" y="587828"/>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A5CF2B3-24AB-4A33-BC74-163F70F5B55B}"/>
              </a:ext>
            </a:extLst>
          </p:cNvPr>
          <p:cNvSpPr>
            <a:spLocks noGrp="1"/>
          </p:cNvSpPr>
          <p:nvPr>
            <p:ph type="sldNum" sz="quarter" idx="12"/>
          </p:nvPr>
        </p:nvSpPr>
        <p:spPr/>
        <p:txBody>
          <a:bodyPr/>
          <a:lstStyle/>
          <a:p>
            <a:fld id="{768BC63C-A90F-384A-918D-1423499908E7}" type="slidenum">
              <a:rPr lang="en-US" dirty="0" smtClean="0"/>
              <a:pPr/>
              <a:t>39</a:t>
            </a:fld>
            <a:endParaRPr lang="en-US"/>
          </a:p>
        </p:txBody>
      </p:sp>
      <p:sp>
        <p:nvSpPr>
          <p:cNvPr id="20" name="Oval 19">
            <a:extLst>
              <a:ext uri="{FF2B5EF4-FFF2-40B4-BE49-F238E27FC236}">
                <a16:creationId xmlns:a16="http://schemas.microsoft.com/office/drawing/2014/main" id="{7C7EC45F-07F0-4AC5-9B93-F47554C11A4A}"/>
              </a:ext>
            </a:extLst>
          </p:cNvPr>
          <p:cNvSpPr/>
          <p:nvPr/>
        </p:nvSpPr>
        <p:spPr>
          <a:xfrm>
            <a:off x="5619759" y="1861528"/>
            <a:ext cx="325316" cy="325316"/>
          </a:xfrm>
          <a:prstGeom prst="ellipse">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FB9E18B-1263-4FB5-92DA-AAE0212553F0}"/>
              </a:ext>
            </a:extLst>
          </p:cNvPr>
          <p:cNvSpPr txBox="1"/>
          <p:nvPr/>
        </p:nvSpPr>
        <p:spPr>
          <a:xfrm>
            <a:off x="5614987" y="1892864"/>
            <a:ext cx="325316" cy="253916"/>
          </a:xfrm>
          <a:prstGeom prst="rect">
            <a:avLst/>
          </a:prstGeom>
          <a:noFill/>
        </p:spPr>
        <p:txBody>
          <a:bodyPr wrap="square" rtlCol="0">
            <a:spAutoFit/>
          </a:bodyPr>
          <a:lstStyle/>
          <a:p>
            <a:pPr algn="ctr"/>
            <a:r>
              <a:rPr lang="en-US" sz="1050" b="1">
                <a:solidFill>
                  <a:schemeClr val="bg1"/>
                </a:solidFill>
              </a:rPr>
              <a:t>IV</a:t>
            </a:r>
          </a:p>
        </p:txBody>
      </p:sp>
      <p:sp>
        <p:nvSpPr>
          <p:cNvPr id="21" name="TextBox 20">
            <a:extLst>
              <a:ext uri="{FF2B5EF4-FFF2-40B4-BE49-F238E27FC236}">
                <a16:creationId xmlns:a16="http://schemas.microsoft.com/office/drawing/2014/main" id="{864C5A60-45BE-4F3D-B111-4349F9FF0B45}"/>
              </a:ext>
            </a:extLst>
          </p:cNvPr>
          <p:cNvSpPr txBox="1"/>
          <p:nvPr/>
        </p:nvSpPr>
        <p:spPr>
          <a:xfrm>
            <a:off x="3484412" y="2426087"/>
            <a:ext cx="1411053" cy="895117"/>
          </a:xfrm>
          <a:prstGeom prst="rect">
            <a:avLst/>
          </a:prstGeom>
          <a:noFill/>
        </p:spPr>
        <p:txBody>
          <a:bodyPr wrap="square" lIns="68580" tIns="34290" rIns="68580" bIns="34290" rtlCol="0" anchor="t">
            <a:spAutoFit/>
          </a:bodyPr>
          <a:lstStyle/>
          <a:p>
            <a:pPr marL="43180" indent="0">
              <a:spcBef>
                <a:spcPts val="0"/>
              </a:spcBef>
              <a:buClr>
                <a:srgbClr val="0D0D0D"/>
              </a:buClr>
              <a:buSzPts val="2400"/>
              <a:buNone/>
            </a:pPr>
            <a:r>
              <a:rPr lang="en-US" b="1">
                <a:solidFill>
                  <a:schemeClr val="accent1"/>
                </a:solidFill>
                <a:latin typeface="Calibri"/>
                <a:ea typeface="Calibri"/>
                <a:cs typeface="Calibri"/>
                <a:sym typeface="Calibri"/>
              </a:rPr>
              <a:t>Identify the principles and spirit of MI</a:t>
            </a:r>
            <a:endParaRPr lang="en-US" b="1">
              <a:solidFill>
                <a:schemeClr val="accent1"/>
              </a:solidFill>
              <a:latin typeface="Calibri"/>
              <a:ea typeface="Calibri"/>
              <a:cs typeface="Calibri"/>
            </a:endParaRPr>
          </a:p>
          <a:p>
            <a:pPr>
              <a:lnSpc>
                <a:spcPts val="1350"/>
              </a:lnSpc>
            </a:pPr>
            <a:endParaRPr lang="en-US" altLang="en-US" sz="1500" b="1">
              <a:solidFill>
                <a:srgbClr val="0066A3"/>
              </a:solidFill>
              <a:ea typeface="MS PGothic" charset="-128"/>
              <a:cs typeface="Calibri"/>
            </a:endParaRPr>
          </a:p>
        </p:txBody>
      </p:sp>
      <p:pic>
        <p:nvPicPr>
          <p:cNvPr id="25" name="Google Shape;99;p16">
            <a:extLst>
              <a:ext uri="{FF2B5EF4-FFF2-40B4-BE49-F238E27FC236}">
                <a16:creationId xmlns:a16="http://schemas.microsoft.com/office/drawing/2014/main" id="{C070A5EF-B88B-448D-8376-D9DE3A1BED06}"/>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Tree>
    <p:extLst>
      <p:ext uri="{BB962C8B-B14F-4D97-AF65-F5344CB8AC3E}">
        <p14:creationId xmlns:p14="http://schemas.microsoft.com/office/powerpoint/2010/main" val="417061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5BA92137-45F3-46EF-8E31-06E977BB1E9A}"/>
              </a:ext>
            </a:extLst>
          </p:cNvPr>
          <p:cNvSpPr>
            <a:spLocks noGrp="1"/>
          </p:cNvSpPr>
          <p:nvPr>
            <p:ph type="sldNum" sz="quarter" idx="12"/>
          </p:nvPr>
        </p:nvSpPr>
        <p:spPr/>
        <p:txBody>
          <a:bodyPr/>
          <a:lstStyle/>
          <a:p>
            <a:fld id="{768BC63C-A90F-384A-918D-1423499908E7}" type="slidenum">
              <a:rPr lang="en-US" smtClean="0"/>
              <a:pPr/>
              <a:t>4</a:t>
            </a:fld>
            <a:endParaRPr lang="en-US"/>
          </a:p>
        </p:txBody>
      </p:sp>
      <p:pic>
        <p:nvPicPr>
          <p:cNvPr id="24" name="Content Placeholder 23" descr="Logo&#10;&#10;Description automatically generated">
            <a:extLst>
              <a:ext uri="{FF2B5EF4-FFF2-40B4-BE49-F238E27FC236}">
                <a16:creationId xmlns:a16="http://schemas.microsoft.com/office/drawing/2014/main" id="{C92DAA98-B83A-49C8-87F8-48BE0F52C94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826399" y="776406"/>
            <a:ext cx="995363" cy="995363"/>
          </a:xfrm>
        </p:spPr>
      </p:pic>
      <p:pic>
        <p:nvPicPr>
          <p:cNvPr id="9" name="Google Shape;99;p16">
            <a:extLst>
              <a:ext uri="{FF2B5EF4-FFF2-40B4-BE49-F238E27FC236}">
                <a16:creationId xmlns:a16="http://schemas.microsoft.com/office/drawing/2014/main" id="{D8100A99-1ABC-462B-877A-664222541EF5}"/>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cxnSp>
        <p:nvCxnSpPr>
          <p:cNvPr id="12" name="Straight Connector 11">
            <a:extLst>
              <a:ext uri="{FF2B5EF4-FFF2-40B4-BE49-F238E27FC236}">
                <a16:creationId xmlns:a16="http://schemas.microsoft.com/office/drawing/2014/main" id="{EE83C461-F98A-4D2B-A1AC-6820CCFE397E}"/>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C2AFF9B-7D21-4674-9AA0-73C5FD7E90D9}"/>
              </a:ext>
            </a:extLst>
          </p:cNvPr>
          <p:cNvSpPr txBox="1"/>
          <p:nvPr/>
        </p:nvSpPr>
        <p:spPr>
          <a:xfrm>
            <a:off x="1010996" y="1871517"/>
            <a:ext cx="4625502" cy="415498"/>
          </a:xfrm>
          <a:prstGeom prst="rect">
            <a:avLst/>
          </a:prstGeom>
          <a:noFill/>
        </p:spPr>
        <p:txBody>
          <a:bodyPr wrap="square" rtlCol="0">
            <a:spAutoFit/>
          </a:bodyPr>
          <a:lstStyle/>
          <a:p>
            <a:pPr algn="ctr"/>
            <a:r>
              <a:rPr lang="en-US" sz="1050"/>
              <a:t>We would also like to thank our </a:t>
            </a:r>
            <a:r>
              <a:rPr lang="en-US" sz="1050" b="1"/>
              <a:t>community partners </a:t>
            </a:r>
            <a:r>
              <a:rPr lang="en-US" sz="1050"/>
              <a:t>for their support in developing this curriculum. </a:t>
            </a:r>
          </a:p>
        </p:txBody>
      </p:sp>
      <p:pic>
        <p:nvPicPr>
          <p:cNvPr id="27" name="Picture 26" descr="Logo&#10;&#10;Description automatically generated">
            <a:extLst>
              <a:ext uri="{FF2B5EF4-FFF2-40B4-BE49-F238E27FC236}">
                <a16:creationId xmlns:a16="http://schemas.microsoft.com/office/drawing/2014/main" id="{437573C1-19A0-46C6-B497-2C179167A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291" y="2450344"/>
            <a:ext cx="1410532" cy="1089956"/>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CFAF456B-5417-49FD-9B6D-36868FEF4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762" y="2514039"/>
            <a:ext cx="869063" cy="943377"/>
          </a:xfrm>
          <a:prstGeom prst="rect">
            <a:avLst/>
          </a:prstGeom>
        </p:spPr>
      </p:pic>
      <p:pic>
        <p:nvPicPr>
          <p:cNvPr id="31" name="Picture 30" descr="A picture containing text, clock, sign, clipart&#10;&#10;Description automatically generated">
            <a:extLst>
              <a:ext uri="{FF2B5EF4-FFF2-40B4-BE49-F238E27FC236}">
                <a16:creationId xmlns:a16="http://schemas.microsoft.com/office/drawing/2014/main" id="{38ACA177-2317-4821-AF41-311B1DBF8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826" y="3810027"/>
            <a:ext cx="1284049" cy="385353"/>
          </a:xfrm>
          <a:prstGeom prst="rect">
            <a:avLst/>
          </a:prstGeom>
        </p:spPr>
      </p:pic>
      <p:pic>
        <p:nvPicPr>
          <p:cNvPr id="33" name="Picture 32" descr="Logo&#10;&#10;Description automatically generated">
            <a:extLst>
              <a:ext uri="{FF2B5EF4-FFF2-40B4-BE49-F238E27FC236}">
                <a16:creationId xmlns:a16="http://schemas.microsoft.com/office/drawing/2014/main" id="{1EE83608-4FA0-431C-B97F-5D1543BF8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2376" y="3711312"/>
            <a:ext cx="1413248" cy="582783"/>
          </a:xfrm>
          <a:prstGeom prst="rect">
            <a:avLst/>
          </a:prstGeom>
        </p:spPr>
      </p:pic>
      <p:pic>
        <p:nvPicPr>
          <p:cNvPr id="35" name="Picture 34" descr="Logo&#10;&#10;Description automatically generated with low confidence">
            <a:extLst>
              <a:ext uri="{FF2B5EF4-FFF2-40B4-BE49-F238E27FC236}">
                <a16:creationId xmlns:a16="http://schemas.microsoft.com/office/drawing/2014/main" id="{0C1DABE4-500C-4B87-A11A-B6FC2EEA86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0825" y="3632375"/>
            <a:ext cx="1657933" cy="642610"/>
          </a:xfrm>
          <a:prstGeom prst="rect">
            <a:avLst/>
          </a:prstGeom>
        </p:spPr>
      </p:pic>
      <p:sp>
        <p:nvSpPr>
          <p:cNvPr id="14" name="Rectangle 13">
            <a:extLst>
              <a:ext uri="{FF2B5EF4-FFF2-40B4-BE49-F238E27FC236}">
                <a16:creationId xmlns:a16="http://schemas.microsoft.com/office/drawing/2014/main" id="{9E4E6983-CB99-4CA5-879D-478285B0376D}"/>
              </a:ext>
            </a:extLst>
          </p:cNvPr>
          <p:cNvSpPr/>
          <p:nvPr/>
        </p:nvSpPr>
        <p:spPr>
          <a:xfrm>
            <a:off x="3326459" y="4764895"/>
            <a:ext cx="216666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5" name="Title 1">
            <a:extLst>
              <a:ext uri="{FF2B5EF4-FFF2-40B4-BE49-F238E27FC236}">
                <a16:creationId xmlns:a16="http://schemas.microsoft.com/office/drawing/2014/main" id="{094EEBBF-EE64-41D0-B327-E8B1018B27DF}"/>
              </a:ext>
            </a:extLst>
          </p:cNvPr>
          <p:cNvSpPr txBox="1">
            <a:spLocks/>
          </p:cNvSpPr>
          <p:nvPr/>
        </p:nvSpPr>
        <p:spPr>
          <a:xfrm>
            <a:off x="0" y="46414"/>
            <a:ext cx="7886700" cy="5806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Light" panose="020F0302020204030204"/>
                <a:ea typeface="+mj-ea"/>
                <a:cs typeface="+mj-cs"/>
              </a:rPr>
              <a:t>Acknowledgments</a:t>
            </a:r>
          </a:p>
        </p:txBody>
      </p:sp>
    </p:spTree>
    <p:extLst>
      <p:ext uri="{BB962C8B-B14F-4D97-AF65-F5344CB8AC3E}">
        <p14:creationId xmlns:p14="http://schemas.microsoft.com/office/powerpoint/2010/main" val="3672994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idx="4294967295"/>
          </p:nvPr>
        </p:nvSpPr>
        <p:spPr>
          <a:xfrm>
            <a:off x="164382" y="3603249"/>
            <a:ext cx="3563938" cy="469900"/>
          </a:xfrm>
          <a:prstGeom prst="rect">
            <a:avLst/>
          </a:prstGeom>
        </p:spPr>
        <p:txBody>
          <a:bodyPr spcFirstLastPara="1" wrap="square" lIns="51427" tIns="51427" rIns="51427" bIns="51427" anchor="b" anchorCtr="0">
            <a:noAutofit/>
          </a:bodyPr>
          <a:lstStyle/>
          <a:p>
            <a:r>
              <a:rPr lang="en-US" sz="1600">
                <a:solidFill>
                  <a:srgbClr val="00B0F0"/>
                </a:solidFill>
                <a:latin typeface="Raleway"/>
                <a:ea typeface="Raleway"/>
                <a:cs typeface="Raleway"/>
                <a:sym typeface="Raleway"/>
              </a:rPr>
              <a:t>Stretching and Grounding</a:t>
            </a:r>
          </a:p>
        </p:txBody>
      </p:sp>
      <p:pic>
        <p:nvPicPr>
          <p:cNvPr id="118" name="Google Shape;118;p18"/>
          <p:cNvPicPr preferRelativeResize="0"/>
          <p:nvPr/>
        </p:nvPicPr>
        <p:blipFill>
          <a:blip r:embed="rId3">
            <a:alphaModFix/>
          </a:blip>
          <a:stretch>
            <a:fillRect/>
          </a:stretch>
        </p:blipFill>
        <p:spPr>
          <a:xfrm>
            <a:off x="1813275" y="953227"/>
            <a:ext cx="3102525" cy="2650022"/>
          </a:xfrm>
          <a:prstGeom prst="rect">
            <a:avLst/>
          </a:prstGeom>
          <a:noFill/>
          <a:ln>
            <a:noFill/>
          </a:ln>
        </p:spPr>
      </p:pic>
      <p:sp>
        <p:nvSpPr>
          <p:cNvPr id="8" name="Slide Number Placeholder 5">
            <a:extLst>
              <a:ext uri="{FF2B5EF4-FFF2-40B4-BE49-F238E27FC236}">
                <a16:creationId xmlns:a16="http://schemas.microsoft.com/office/drawing/2014/main" id="{99CACD24-C70D-4594-8DEC-BD315A7D5950}"/>
              </a:ext>
            </a:extLst>
          </p:cNvPr>
          <p:cNvSpPr txBox="1">
            <a:spLocks/>
          </p:cNvSpPr>
          <p:nvPr/>
        </p:nvSpPr>
        <p:spPr>
          <a:xfrm>
            <a:off x="4843463" y="4767264"/>
            <a:ext cx="1543050" cy="273844"/>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68BC63C-A90F-384A-918D-1423499908E7}" type="slidenum">
              <a:rPr lang="en-US" smtClean="0"/>
              <a:pPr/>
              <a:t>40</a:t>
            </a:fld>
            <a:endParaRPr lang="en-US"/>
          </a:p>
        </p:txBody>
      </p:sp>
      <p:pic>
        <p:nvPicPr>
          <p:cNvPr id="9" name="Google Shape;99;p16">
            <a:extLst>
              <a:ext uri="{FF2B5EF4-FFF2-40B4-BE49-F238E27FC236}">
                <a16:creationId xmlns:a16="http://schemas.microsoft.com/office/drawing/2014/main" id="{F2D7E96B-3522-4D3D-AA78-5B68A3681AD7}"/>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10" name="Rectangle 9">
            <a:extLst>
              <a:ext uri="{FF2B5EF4-FFF2-40B4-BE49-F238E27FC236}">
                <a16:creationId xmlns:a16="http://schemas.microsoft.com/office/drawing/2014/main" id="{21811F66-D876-4DF0-92CC-442BA016BFE9}"/>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4" name="Google Shape;134;p20"/>
          <p:cNvPicPr preferRelativeResize="0"/>
          <p:nvPr/>
        </p:nvPicPr>
        <p:blipFill>
          <a:blip r:embed="rId3">
            <a:alphaModFix/>
          </a:blip>
          <a:stretch>
            <a:fillRect/>
          </a:stretch>
        </p:blipFill>
        <p:spPr>
          <a:xfrm>
            <a:off x="1264737" y="803889"/>
            <a:ext cx="4260179" cy="2946783"/>
          </a:xfrm>
          <a:prstGeom prst="rect">
            <a:avLst/>
          </a:prstGeom>
          <a:noFill/>
          <a:ln>
            <a:noFill/>
          </a:ln>
        </p:spPr>
      </p:pic>
      <p:sp>
        <p:nvSpPr>
          <p:cNvPr id="7" name="Title 1">
            <a:extLst>
              <a:ext uri="{FF2B5EF4-FFF2-40B4-BE49-F238E27FC236}">
                <a16:creationId xmlns:a16="http://schemas.microsoft.com/office/drawing/2014/main" id="{6F2BCF1A-1C9C-45A0-9BFE-B4FA66E7448B}"/>
              </a:ext>
            </a:extLst>
          </p:cNvPr>
          <p:cNvSpPr txBox="1">
            <a:spLocks/>
          </p:cNvSpPr>
          <p:nvPr/>
        </p:nvSpPr>
        <p:spPr>
          <a:xfrm>
            <a:off x="0" y="0"/>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This is your Brain on Change</a:t>
            </a:r>
          </a:p>
        </p:txBody>
      </p:sp>
      <p:cxnSp>
        <p:nvCxnSpPr>
          <p:cNvPr id="8" name="Straight Connector 7">
            <a:extLst>
              <a:ext uri="{FF2B5EF4-FFF2-40B4-BE49-F238E27FC236}">
                <a16:creationId xmlns:a16="http://schemas.microsoft.com/office/drawing/2014/main" id="{697C81C7-C313-45A6-BCBC-309E4B129EAC}"/>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42E2E14-4F1E-487C-B9E4-DC043828A0A9}"/>
              </a:ext>
            </a:extLst>
          </p:cNvPr>
          <p:cNvSpPr>
            <a:spLocks noGrp="1"/>
          </p:cNvSpPr>
          <p:nvPr>
            <p:ph type="sldNum" sz="quarter" idx="12"/>
          </p:nvPr>
        </p:nvSpPr>
        <p:spPr>
          <a:xfrm>
            <a:off x="4843463" y="4767264"/>
            <a:ext cx="1543050" cy="273844"/>
          </a:xfrm>
        </p:spPr>
        <p:txBody>
          <a:bodyPr>
            <a:normAutofit/>
          </a:bodyPr>
          <a:lstStyle/>
          <a:p>
            <a:fld id="{768BC63C-A90F-384A-918D-1423499908E7}" type="slidenum">
              <a:rPr lang="en-US" dirty="0" smtClean="0"/>
              <a:pPr/>
              <a:t>41</a:t>
            </a:fld>
            <a:endParaRPr lang="en-US"/>
          </a:p>
        </p:txBody>
      </p:sp>
      <p:pic>
        <p:nvPicPr>
          <p:cNvPr id="10" name="Google Shape;99;p16">
            <a:extLst>
              <a:ext uri="{FF2B5EF4-FFF2-40B4-BE49-F238E27FC236}">
                <a16:creationId xmlns:a16="http://schemas.microsoft.com/office/drawing/2014/main" id="{F2AF3970-AC9D-453C-9E84-777A796EEDFC}"/>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11" name="Rectangle 10">
            <a:extLst>
              <a:ext uri="{FF2B5EF4-FFF2-40B4-BE49-F238E27FC236}">
                <a16:creationId xmlns:a16="http://schemas.microsoft.com/office/drawing/2014/main" id="{2D8F6116-5C9D-4E9E-87D2-1E8D7512424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BF5671-CC17-4BC4-9276-6C21794F3639}"/>
              </a:ext>
            </a:extLst>
          </p:cNvPr>
          <p:cNvSpPr txBox="1"/>
          <p:nvPr/>
        </p:nvSpPr>
        <p:spPr>
          <a:xfrm>
            <a:off x="0" y="4180339"/>
            <a:ext cx="2030329" cy="438838"/>
          </a:xfrm>
          <a:prstGeom prst="rect">
            <a:avLst/>
          </a:prstGeom>
          <a:noFill/>
        </p:spPr>
        <p:txBody>
          <a:bodyPr wrap="square" rtlCol="0">
            <a:spAutoFit/>
          </a:bodyPr>
          <a:lstStyle/>
          <a:p>
            <a:pPr defTabSz="342900">
              <a:buClrTx/>
            </a:pPr>
            <a:r>
              <a:rPr lang="en-US" sz="563" kern="1200">
                <a:solidFill>
                  <a:prstClr val="black"/>
                </a:solidFill>
                <a:latin typeface="Calibri" panose="020F0502020204030204"/>
                <a:ea typeface="+mn-ea"/>
                <a:cs typeface="+mn-cs"/>
              </a:rPr>
              <a:t>Prochaska J, DiClemente C.  Changing for Good:  A Revolutionary Six Stage Program for Overcoming Bad Habits and Moving Your Life Positively Forward. New York, Avon Bools. 1995</a:t>
            </a:r>
          </a:p>
        </p:txBody>
      </p:sp>
      <p:pic>
        <p:nvPicPr>
          <p:cNvPr id="9" name="Google Shape;99;p16">
            <a:extLst>
              <a:ext uri="{FF2B5EF4-FFF2-40B4-BE49-F238E27FC236}">
                <a16:creationId xmlns:a16="http://schemas.microsoft.com/office/drawing/2014/main" id="{C22F6851-D0CC-4D7C-A10C-3A17A17CB1D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0" name="Rectangle 9">
            <a:extLst>
              <a:ext uri="{FF2B5EF4-FFF2-40B4-BE49-F238E27FC236}">
                <a16:creationId xmlns:a16="http://schemas.microsoft.com/office/drawing/2014/main" id="{60A3B9EC-9081-4631-BC0E-FCA0AA9E24A0}"/>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3" name="Slide Number Placeholder 5">
            <a:extLst>
              <a:ext uri="{FF2B5EF4-FFF2-40B4-BE49-F238E27FC236}">
                <a16:creationId xmlns:a16="http://schemas.microsoft.com/office/drawing/2014/main" id="{775DAF79-CCC5-4F30-ADF1-96CD10D42B50}"/>
              </a:ext>
            </a:extLst>
          </p:cNvPr>
          <p:cNvSpPr>
            <a:spLocks noGrp="1"/>
          </p:cNvSpPr>
          <p:nvPr>
            <p:ph type="sldNum" sz="quarter" idx="12"/>
          </p:nvPr>
        </p:nvSpPr>
        <p:spPr/>
        <p:txBody>
          <a:bodyPr>
            <a:normAutofit/>
          </a:bodyPr>
          <a:lstStyle/>
          <a:p>
            <a:fld id="{768BC63C-A90F-384A-918D-1423499908E7}" type="slidenum">
              <a:rPr lang="en-US" dirty="0" smtClean="0"/>
              <a:pPr/>
              <a:t>42</a:t>
            </a:fld>
            <a:endParaRPr lang="en-US"/>
          </a:p>
        </p:txBody>
      </p:sp>
      <p:sp>
        <p:nvSpPr>
          <p:cNvPr id="14" name="Title 1">
            <a:extLst>
              <a:ext uri="{FF2B5EF4-FFF2-40B4-BE49-F238E27FC236}">
                <a16:creationId xmlns:a16="http://schemas.microsoft.com/office/drawing/2014/main" id="{91C106CB-ADD8-46D7-91D6-09514B2B2CEF}"/>
              </a:ext>
            </a:extLst>
          </p:cNvPr>
          <p:cNvSpPr txBox="1">
            <a:spLocks/>
          </p:cNvSpPr>
          <p:nvPr/>
        </p:nvSpPr>
        <p:spPr>
          <a:xfrm>
            <a:off x="0" y="11235"/>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Transtheoretical Model of Change</a:t>
            </a:r>
          </a:p>
        </p:txBody>
      </p:sp>
      <p:cxnSp>
        <p:nvCxnSpPr>
          <p:cNvPr id="15" name="Straight Connector 14">
            <a:extLst>
              <a:ext uri="{FF2B5EF4-FFF2-40B4-BE49-F238E27FC236}">
                <a16:creationId xmlns:a16="http://schemas.microsoft.com/office/drawing/2014/main" id="{ACDEBF43-8D53-4844-8EAA-0D8DE18951C8}"/>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1B0AD6E-6B9A-43B8-8AFC-7F697F7C1477}"/>
              </a:ext>
            </a:extLst>
          </p:cNvPr>
          <p:cNvGrpSpPr/>
          <p:nvPr/>
        </p:nvGrpSpPr>
        <p:grpSpPr>
          <a:xfrm>
            <a:off x="1195566" y="756075"/>
            <a:ext cx="4899701" cy="3423080"/>
            <a:chOff x="1195566" y="756075"/>
            <a:chExt cx="4899701" cy="3423080"/>
          </a:xfrm>
        </p:grpSpPr>
        <p:pic>
          <p:nvPicPr>
            <p:cNvPr id="12" name="Picture 11">
              <a:extLst>
                <a:ext uri="{FF2B5EF4-FFF2-40B4-BE49-F238E27FC236}">
                  <a16:creationId xmlns:a16="http://schemas.microsoft.com/office/drawing/2014/main" id="{D6BEBA2B-CEDE-4DC7-AC3C-B0CA4D08A4AB}"/>
                </a:ext>
              </a:extLst>
            </p:cNvPr>
            <p:cNvPicPr>
              <a:picLocks noChangeAspect="1"/>
            </p:cNvPicPr>
            <p:nvPr/>
          </p:nvPicPr>
          <p:blipFill>
            <a:blip r:embed="rId4"/>
            <a:stretch>
              <a:fillRect/>
            </a:stretch>
          </p:blipFill>
          <p:spPr>
            <a:xfrm>
              <a:off x="1195566" y="756075"/>
              <a:ext cx="4899701" cy="3423080"/>
            </a:xfrm>
            <a:prstGeom prst="rect">
              <a:avLst/>
            </a:prstGeom>
          </p:spPr>
        </p:pic>
        <p:sp>
          <p:nvSpPr>
            <p:cNvPr id="2" name="Rectangle 1">
              <a:extLst>
                <a:ext uri="{FF2B5EF4-FFF2-40B4-BE49-F238E27FC236}">
                  <a16:creationId xmlns:a16="http://schemas.microsoft.com/office/drawing/2014/main" id="{A26402B5-16F0-41C5-B5E0-4175C7B8D993}"/>
                </a:ext>
              </a:extLst>
            </p:cNvPr>
            <p:cNvSpPr/>
            <p:nvPr/>
          </p:nvSpPr>
          <p:spPr>
            <a:xfrm>
              <a:off x="3326459" y="1731523"/>
              <a:ext cx="632698" cy="204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02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ACE0764-FBDC-42F4-AFF4-CE4ABAF85223}"/>
              </a:ext>
            </a:extLst>
          </p:cNvPr>
          <p:cNvSpPr>
            <a:spLocks noGrp="1"/>
          </p:cNvSpPr>
          <p:nvPr>
            <p:ph type="sldNum" sz="quarter" idx="12"/>
          </p:nvPr>
        </p:nvSpPr>
        <p:spPr/>
        <p:txBody>
          <a:bodyPr>
            <a:normAutofit/>
          </a:bodyPr>
          <a:lstStyle/>
          <a:p>
            <a:fld id="{768BC63C-A90F-384A-918D-1423499908E7}" type="slidenum">
              <a:rPr lang="en-US" dirty="0" smtClean="0"/>
              <a:pPr/>
              <a:t>43</a:t>
            </a:fld>
            <a:endParaRPr lang="en-US"/>
          </a:p>
        </p:txBody>
      </p:sp>
      <p:sp>
        <p:nvSpPr>
          <p:cNvPr id="143" name="Google Shape;143;p21"/>
          <p:cNvSpPr txBox="1">
            <a:spLocks noGrp="1"/>
          </p:cNvSpPr>
          <p:nvPr>
            <p:ph type="body" idx="4294967295"/>
          </p:nvPr>
        </p:nvSpPr>
        <p:spPr>
          <a:xfrm>
            <a:off x="1102658" y="2090001"/>
            <a:ext cx="5010150" cy="2293938"/>
          </a:xfrm>
          <a:prstGeom prst="rect">
            <a:avLst/>
          </a:prstGeom>
        </p:spPr>
        <p:txBody>
          <a:bodyPr spcFirstLastPara="1" wrap="square" lIns="51427" tIns="51427" rIns="51427" bIns="51427" anchor="ctr" anchorCtr="0">
            <a:noAutofit/>
          </a:bodyPr>
          <a:lstStyle/>
          <a:p>
            <a:pPr marL="0" indent="0">
              <a:spcBef>
                <a:spcPts val="0"/>
              </a:spcBef>
              <a:buNone/>
            </a:pPr>
            <a:endParaRPr sz="1125">
              <a:solidFill>
                <a:srgbClr val="611BB8"/>
              </a:solidFill>
              <a:latin typeface="Raleway"/>
              <a:ea typeface="Raleway"/>
              <a:cs typeface="Raleway"/>
              <a:sym typeface="Raleway"/>
            </a:endParaRPr>
          </a:p>
          <a:p>
            <a:pPr marL="252095" indent="-238125">
              <a:spcBef>
                <a:spcPts val="0"/>
              </a:spcBef>
              <a:buClr>
                <a:srgbClr val="0D0D0D"/>
              </a:buClr>
              <a:buSzPts val="2400"/>
              <a:buFont typeface="Source Sans Pro"/>
              <a:buChar char="●"/>
            </a:pPr>
            <a:r>
              <a:rPr lang="en-US" sz="1200">
                <a:solidFill>
                  <a:srgbClr val="0D0D0D"/>
                </a:solidFill>
                <a:latin typeface="Calibri"/>
                <a:ea typeface="Calibri"/>
                <a:cs typeface="Calibri"/>
                <a:sym typeface="Calibri"/>
              </a:rPr>
              <a:t>People are </a:t>
            </a:r>
            <a:r>
              <a:rPr lang="en-US" sz="1200" b="1" u="sng">
                <a:solidFill>
                  <a:srgbClr val="0D0D0D"/>
                </a:solidFill>
                <a:latin typeface="Calibri"/>
                <a:ea typeface="Calibri"/>
                <a:cs typeface="Calibri"/>
                <a:sym typeface="Calibri"/>
              </a:rPr>
              <a:t>ambivalent</a:t>
            </a:r>
            <a:r>
              <a:rPr lang="en-US" sz="1200">
                <a:solidFill>
                  <a:srgbClr val="0D0D0D"/>
                </a:solidFill>
                <a:latin typeface="Calibri"/>
                <a:ea typeface="Calibri"/>
                <a:cs typeface="Calibri"/>
                <a:sym typeface="Calibri"/>
              </a:rPr>
              <a:t> about change.</a:t>
            </a:r>
            <a:endParaRPr lang="en-US" sz="1200">
              <a:solidFill>
                <a:srgbClr val="0D0D0D"/>
              </a:solidFill>
              <a:latin typeface="Calibri"/>
              <a:ea typeface="Calibri"/>
              <a:cs typeface="Calibri"/>
            </a:endParaRPr>
          </a:p>
          <a:p>
            <a:pPr marL="252095" indent="-238125">
              <a:spcBef>
                <a:spcPts val="315"/>
              </a:spcBef>
              <a:buClr>
                <a:srgbClr val="0D0D0D"/>
              </a:buClr>
              <a:buSzPts val="2400"/>
              <a:buFont typeface="Calibri"/>
              <a:buChar char="●"/>
            </a:pPr>
            <a:r>
              <a:rPr lang="en-US" sz="1200">
                <a:solidFill>
                  <a:srgbClr val="0D0D0D"/>
                </a:solidFill>
                <a:latin typeface="Calibri"/>
                <a:ea typeface="Calibri"/>
                <a:cs typeface="Calibri"/>
                <a:sym typeface="Calibri"/>
              </a:rPr>
              <a:t>Providers who push for specific change create a relational discord which encourages the person to maintain the status quo.</a:t>
            </a:r>
            <a:endParaRPr lang="en-US" sz="1200">
              <a:solidFill>
                <a:srgbClr val="0D0D0D"/>
              </a:solidFill>
              <a:latin typeface="Calibri"/>
              <a:ea typeface="Calibri"/>
              <a:cs typeface="Calibri"/>
            </a:endParaRPr>
          </a:p>
          <a:p>
            <a:pPr marL="252095" indent="-238125">
              <a:spcBef>
                <a:spcPts val="315"/>
              </a:spcBef>
              <a:buClr>
                <a:srgbClr val="0D0D0D"/>
              </a:buClr>
              <a:buSzPts val="2400"/>
              <a:buFont typeface="Calibri"/>
              <a:buChar char="●"/>
            </a:pPr>
            <a:r>
              <a:rPr lang="en-US" sz="1200">
                <a:solidFill>
                  <a:srgbClr val="0D0D0D"/>
                </a:solidFill>
                <a:latin typeface="Calibri"/>
                <a:ea typeface="Calibri"/>
                <a:cs typeface="Calibri"/>
                <a:sym typeface="Calibri"/>
              </a:rPr>
              <a:t>Discord predicts lack of change and perpetuates ambivalence.</a:t>
            </a:r>
            <a:endParaRPr lang="en-US" sz="1200">
              <a:solidFill>
                <a:srgbClr val="0D0D0D"/>
              </a:solidFill>
              <a:latin typeface="Calibri"/>
              <a:ea typeface="Calibri"/>
              <a:cs typeface="Calibri"/>
            </a:endParaRPr>
          </a:p>
          <a:p>
            <a:pPr marL="252095" indent="-238125">
              <a:spcBef>
                <a:spcPts val="315"/>
              </a:spcBef>
              <a:buClr>
                <a:srgbClr val="0D0D0D"/>
              </a:buClr>
              <a:buSzPts val="2400"/>
              <a:buFont typeface="Source Sans Pro"/>
              <a:buChar char="●"/>
            </a:pPr>
            <a:r>
              <a:rPr lang="en-US" sz="1200" b="1">
                <a:solidFill>
                  <a:srgbClr val="0D0D0D"/>
                </a:solidFill>
                <a:latin typeface="Calibri"/>
                <a:ea typeface="Calibri"/>
                <a:cs typeface="Calibri"/>
                <a:sym typeface="Calibri"/>
              </a:rPr>
              <a:t>Evoking</a:t>
            </a:r>
            <a:r>
              <a:rPr lang="en-US" sz="1200">
                <a:solidFill>
                  <a:srgbClr val="0D0D0D"/>
                </a:solidFill>
                <a:latin typeface="Calibri"/>
                <a:ea typeface="Calibri"/>
                <a:cs typeface="Calibri"/>
                <a:sym typeface="Calibri"/>
              </a:rPr>
              <a:t> the client’s own </a:t>
            </a:r>
            <a:r>
              <a:rPr lang="en-US" sz="1200" b="1">
                <a:solidFill>
                  <a:srgbClr val="0D0D0D"/>
                </a:solidFill>
                <a:latin typeface="Calibri"/>
                <a:ea typeface="Calibri"/>
                <a:cs typeface="Calibri"/>
                <a:sym typeface="Calibri"/>
              </a:rPr>
              <a:t>change talk</a:t>
            </a:r>
            <a:r>
              <a:rPr lang="en-US" sz="1200">
                <a:solidFill>
                  <a:srgbClr val="0D0D0D"/>
                </a:solidFill>
                <a:latin typeface="Calibri"/>
                <a:ea typeface="Calibri"/>
                <a:cs typeface="Calibri"/>
                <a:sym typeface="Calibri"/>
              </a:rPr>
              <a:t> will enhance behavior change.</a:t>
            </a:r>
            <a:endParaRPr lang="en-US" sz="1200">
              <a:solidFill>
                <a:srgbClr val="0D0D0D"/>
              </a:solidFill>
              <a:latin typeface="Calibri"/>
              <a:ea typeface="Calibri"/>
              <a:cs typeface="Calibri"/>
            </a:endParaRPr>
          </a:p>
          <a:p>
            <a:pPr marL="252095" indent="-238125">
              <a:spcBef>
                <a:spcPts val="315"/>
              </a:spcBef>
              <a:buClr>
                <a:srgbClr val="0D0D0D"/>
              </a:buClr>
              <a:buSzPts val="2400"/>
              <a:buFont typeface="Source Sans Pro"/>
              <a:buChar char="●"/>
            </a:pPr>
            <a:r>
              <a:rPr lang="en-US" sz="1200">
                <a:solidFill>
                  <a:srgbClr val="0D0D0D"/>
                </a:solidFill>
                <a:latin typeface="Calibri"/>
                <a:ea typeface="Calibri"/>
                <a:cs typeface="Calibri"/>
                <a:sym typeface="Calibri"/>
              </a:rPr>
              <a:t>We don’t have the power to make someone change – we can develop skills to </a:t>
            </a:r>
            <a:r>
              <a:rPr lang="en-US" sz="1200" b="1">
                <a:solidFill>
                  <a:srgbClr val="0D0D0D"/>
                </a:solidFill>
                <a:latin typeface="Calibri"/>
                <a:ea typeface="Calibri"/>
                <a:cs typeface="Calibri"/>
                <a:sym typeface="Calibri"/>
              </a:rPr>
              <a:t>engage in and tolerate</a:t>
            </a:r>
            <a:r>
              <a:rPr lang="en-US" sz="1200">
                <a:solidFill>
                  <a:srgbClr val="0D0D0D"/>
                </a:solidFill>
                <a:latin typeface="Calibri"/>
                <a:ea typeface="Calibri"/>
                <a:cs typeface="Calibri"/>
                <a:sym typeface="Calibri"/>
              </a:rPr>
              <a:t> conversations about the </a:t>
            </a:r>
            <a:r>
              <a:rPr lang="en-US" sz="1200" b="1">
                <a:solidFill>
                  <a:srgbClr val="0D0D0D"/>
                </a:solidFill>
                <a:latin typeface="Calibri"/>
                <a:ea typeface="Calibri"/>
                <a:cs typeface="Calibri"/>
                <a:sym typeface="Calibri"/>
              </a:rPr>
              <a:t>possibility</a:t>
            </a:r>
            <a:r>
              <a:rPr lang="en-US" sz="1200">
                <a:solidFill>
                  <a:srgbClr val="0D0D0D"/>
                </a:solidFill>
                <a:latin typeface="Calibri"/>
                <a:ea typeface="Calibri"/>
                <a:cs typeface="Calibri"/>
                <a:sym typeface="Calibri"/>
              </a:rPr>
              <a:t> of change.</a:t>
            </a:r>
            <a:endParaRPr lang="en-US" sz="1200">
              <a:solidFill>
                <a:srgbClr val="0D0D0D"/>
              </a:solidFill>
              <a:latin typeface="Calibri"/>
              <a:ea typeface="Calibri"/>
              <a:cs typeface="Calibri"/>
            </a:endParaRPr>
          </a:p>
          <a:p>
            <a:pPr marL="252095" indent="-238125">
              <a:spcBef>
                <a:spcPts val="900"/>
              </a:spcBef>
              <a:spcAft>
                <a:spcPts val="900"/>
              </a:spcAft>
              <a:buClr>
                <a:srgbClr val="0D0D0D"/>
              </a:buClr>
              <a:buSzPts val="2400"/>
              <a:buFont typeface="Calibri"/>
              <a:buChar char="●"/>
            </a:pPr>
            <a:r>
              <a:rPr lang="en-US" sz="1200">
                <a:solidFill>
                  <a:srgbClr val="0D0D0D"/>
                </a:solidFill>
                <a:latin typeface="Calibri"/>
                <a:ea typeface="Calibri"/>
                <a:cs typeface="Calibri"/>
                <a:sym typeface="Calibri"/>
              </a:rPr>
              <a:t>People are usually motivated for something, find what that is and start there.</a:t>
            </a:r>
            <a:endParaRPr lang="en-US" sz="1200">
              <a:solidFill>
                <a:srgbClr val="0D0D0D"/>
              </a:solidFill>
              <a:highlight>
                <a:srgbClr val="FFFFFF"/>
              </a:highlight>
              <a:latin typeface="Calibri"/>
              <a:ea typeface="Calibri"/>
              <a:cs typeface="Calibri"/>
            </a:endParaRPr>
          </a:p>
        </p:txBody>
      </p:sp>
      <p:pic>
        <p:nvPicPr>
          <p:cNvPr id="2" name="Picture 2" descr="A picture containing logo&#10;&#10;Description automatically generated">
            <a:extLst>
              <a:ext uri="{FF2B5EF4-FFF2-40B4-BE49-F238E27FC236}">
                <a16:creationId xmlns:a16="http://schemas.microsoft.com/office/drawing/2014/main" id="{7A2B44E8-C62A-472C-8705-67BB38599DFC}"/>
              </a:ext>
            </a:extLst>
          </p:cNvPr>
          <p:cNvPicPr>
            <a:picLocks noChangeAspect="1"/>
          </p:cNvPicPr>
          <p:nvPr/>
        </p:nvPicPr>
        <p:blipFill>
          <a:blip r:embed="rId3"/>
          <a:stretch>
            <a:fillRect/>
          </a:stretch>
        </p:blipFill>
        <p:spPr>
          <a:xfrm>
            <a:off x="2120666" y="170444"/>
            <a:ext cx="2281361" cy="1569737"/>
          </a:xfrm>
          <a:prstGeom prst="rect">
            <a:avLst/>
          </a:prstGeom>
        </p:spPr>
      </p:pic>
      <p:pic>
        <p:nvPicPr>
          <p:cNvPr id="4" name="Google Shape;99;p16">
            <a:extLst>
              <a:ext uri="{FF2B5EF4-FFF2-40B4-BE49-F238E27FC236}">
                <a16:creationId xmlns:a16="http://schemas.microsoft.com/office/drawing/2014/main" id="{62C63ED5-FE45-4B64-BF97-4BA4D47D96D6}"/>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67ABD68A-D00B-4A69-90A5-861D1C67AE34}"/>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912F01-1953-4D3F-9189-99B44DD1A01B}"/>
              </a:ext>
            </a:extLst>
          </p:cNvPr>
          <p:cNvSpPr>
            <a:spLocks noGrp="1"/>
          </p:cNvSpPr>
          <p:nvPr>
            <p:ph type="sldNum" sz="quarter" idx="12"/>
          </p:nvPr>
        </p:nvSpPr>
        <p:spPr/>
        <p:txBody>
          <a:bodyPr>
            <a:normAutofit/>
          </a:bodyPr>
          <a:lstStyle/>
          <a:p>
            <a:fld id="{768BC63C-A90F-384A-918D-1423499908E7}" type="slidenum">
              <a:rPr lang="en-US" dirty="0" smtClean="0"/>
              <a:pPr/>
              <a:t>44</a:t>
            </a:fld>
            <a:endParaRPr lang="en-US"/>
          </a:p>
        </p:txBody>
      </p:sp>
      <p:pic>
        <p:nvPicPr>
          <p:cNvPr id="170" name="Google Shape;170;p25"/>
          <p:cNvPicPr preferRelativeResize="0"/>
          <p:nvPr/>
        </p:nvPicPr>
        <p:blipFill rotWithShape="1">
          <a:blip r:embed="rId3">
            <a:alphaModFix/>
          </a:blip>
          <a:srcRect/>
          <a:stretch/>
        </p:blipFill>
        <p:spPr>
          <a:xfrm>
            <a:off x="770848" y="1028700"/>
            <a:ext cx="5158239" cy="2646969"/>
          </a:xfrm>
          <a:prstGeom prst="rect">
            <a:avLst/>
          </a:prstGeom>
          <a:noFill/>
          <a:ln>
            <a:noFill/>
          </a:ln>
        </p:spPr>
      </p:pic>
      <p:pic>
        <p:nvPicPr>
          <p:cNvPr id="6" name="Google Shape;99;p16">
            <a:extLst>
              <a:ext uri="{FF2B5EF4-FFF2-40B4-BE49-F238E27FC236}">
                <a16:creationId xmlns:a16="http://schemas.microsoft.com/office/drawing/2014/main" id="{0C018941-B481-436D-9A7C-B4AF60F26F58}"/>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C059431F-A7D7-49B3-B519-51FAE9D201E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9" name="Title 1">
            <a:extLst>
              <a:ext uri="{FF2B5EF4-FFF2-40B4-BE49-F238E27FC236}">
                <a16:creationId xmlns:a16="http://schemas.microsoft.com/office/drawing/2014/main" id="{78EA4E36-3A23-4DDC-9887-72EF5500D6B1}"/>
              </a:ext>
            </a:extLst>
          </p:cNvPr>
          <p:cNvSpPr txBox="1">
            <a:spLocks/>
          </p:cNvSpPr>
          <p:nvPr/>
        </p:nvSpPr>
        <p:spPr>
          <a:xfrm>
            <a:off x="0" y="41869"/>
            <a:ext cx="6274189" cy="435494"/>
          </a:xfrm>
          <a:prstGeom prst="rect">
            <a:avLst/>
          </a:prstGeo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a:cs typeface="Calibri Light"/>
              </a:rPr>
              <a:t>What is Motivational Interviewing?</a:t>
            </a:r>
          </a:p>
        </p:txBody>
      </p:sp>
      <p:cxnSp>
        <p:nvCxnSpPr>
          <p:cNvPr id="10" name="Straight Connector 9">
            <a:extLst>
              <a:ext uri="{FF2B5EF4-FFF2-40B4-BE49-F238E27FC236}">
                <a16:creationId xmlns:a16="http://schemas.microsoft.com/office/drawing/2014/main" id="{B630B28A-AE9E-469A-A511-14DEA4C10E0E}"/>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221007E-546A-48D5-BB11-852F5E470051}"/>
              </a:ext>
            </a:extLst>
          </p:cNvPr>
          <p:cNvSpPr txBox="1"/>
          <p:nvPr/>
        </p:nvSpPr>
        <p:spPr>
          <a:xfrm>
            <a:off x="851152" y="1177561"/>
            <a:ext cx="533189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PT Sans"/>
              </a:rPr>
              <a:t>“</a:t>
            </a:r>
            <a:r>
              <a:rPr lang="en-US" sz="1800" i="1">
                <a:latin typeface="PT Sans"/>
              </a:rPr>
              <a:t>MI is a collaborative, goal-oriented style of communication with particular attention to the language of change. It is designed to strengthen personal motivation for and commitment to a specific goal by eliciting and exploring the person’s own reasons for change within an atmosphere of acceptance and compassion.” </a:t>
            </a:r>
            <a:r>
              <a:rPr lang="en-US" sz="1800">
                <a:latin typeface="PT Sans"/>
              </a:rPr>
              <a:t> </a:t>
            </a:r>
            <a:endParaRPr lang="en-US" sz="1800"/>
          </a:p>
          <a:p>
            <a:r>
              <a:rPr lang="en-US" sz="1800">
                <a:latin typeface="PT Sans"/>
              </a:rPr>
              <a:t>                                   (Miller &amp; Rollnick, 2013, p. 29)</a:t>
            </a:r>
            <a:endParaRPr lang="en-US" sz="1800"/>
          </a:p>
        </p:txBody>
      </p:sp>
    </p:spTree>
    <p:extLst>
      <p:ext uri="{BB962C8B-B14F-4D97-AF65-F5344CB8AC3E}">
        <p14:creationId xmlns:p14="http://schemas.microsoft.com/office/powerpoint/2010/main" val="378731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41163F0-A95A-4410-B2B0-7A442160831C}"/>
              </a:ext>
            </a:extLst>
          </p:cNvPr>
          <p:cNvSpPr>
            <a:spLocks noGrp="1"/>
          </p:cNvSpPr>
          <p:nvPr>
            <p:ph type="sldNum" sz="quarter" idx="12"/>
          </p:nvPr>
        </p:nvSpPr>
        <p:spPr/>
        <p:txBody>
          <a:bodyPr>
            <a:normAutofit/>
          </a:bodyPr>
          <a:lstStyle/>
          <a:p>
            <a:fld id="{768BC63C-A90F-384A-918D-1423499908E7}" type="slidenum">
              <a:rPr lang="en-US" smtClean="0"/>
              <a:pPr/>
              <a:t>45</a:t>
            </a:fld>
            <a:endParaRPr lang="en-US"/>
          </a:p>
        </p:txBody>
      </p:sp>
      <p:sp>
        <p:nvSpPr>
          <p:cNvPr id="3" name="Text Placeholder 2">
            <a:extLst>
              <a:ext uri="{FF2B5EF4-FFF2-40B4-BE49-F238E27FC236}">
                <a16:creationId xmlns:a16="http://schemas.microsoft.com/office/drawing/2014/main" id="{1019147B-7533-4AFA-82E6-44CC0268DAA4}"/>
              </a:ext>
            </a:extLst>
          </p:cNvPr>
          <p:cNvSpPr>
            <a:spLocks noGrp="1"/>
          </p:cNvSpPr>
          <p:nvPr>
            <p:ph type="body" idx="4294967295"/>
          </p:nvPr>
        </p:nvSpPr>
        <p:spPr>
          <a:xfrm>
            <a:off x="164382" y="863600"/>
            <a:ext cx="6391275" cy="3416300"/>
          </a:xfrm>
        </p:spPr>
        <p:txBody>
          <a:bodyPr>
            <a:normAutofit/>
          </a:bodyPr>
          <a:lstStyle/>
          <a:p>
            <a:r>
              <a:rPr lang="en-US" b="1"/>
              <a:t>Ambivalence is high</a:t>
            </a:r>
            <a:r>
              <a:rPr lang="en-US"/>
              <a:t> and people are stuck in mixed feelings about change</a:t>
            </a:r>
          </a:p>
          <a:p>
            <a:pPr>
              <a:lnSpc>
                <a:spcPct val="114999"/>
              </a:lnSpc>
            </a:pPr>
            <a:r>
              <a:rPr lang="en-US" b="1"/>
              <a:t>Confidence is low</a:t>
            </a:r>
            <a:r>
              <a:rPr lang="en-US"/>
              <a:t> and people doubt their abilities to change</a:t>
            </a:r>
          </a:p>
          <a:p>
            <a:pPr>
              <a:lnSpc>
                <a:spcPct val="114999"/>
              </a:lnSpc>
            </a:pPr>
            <a:r>
              <a:rPr lang="en-US" b="1"/>
              <a:t>Desire is low </a:t>
            </a:r>
            <a:r>
              <a:rPr lang="en-US"/>
              <a:t>and people are uncertain about whether they want to make a change</a:t>
            </a:r>
          </a:p>
          <a:p>
            <a:pPr>
              <a:lnSpc>
                <a:spcPct val="114999"/>
              </a:lnSpc>
            </a:pPr>
            <a:r>
              <a:rPr lang="en-US" b="1"/>
              <a:t>Importance is low </a:t>
            </a:r>
            <a:r>
              <a:rPr lang="en-US"/>
              <a:t>and the benefits of change and disadvantages of the current situation are unclear.</a:t>
            </a:r>
          </a:p>
          <a:p>
            <a:pPr>
              <a:lnSpc>
                <a:spcPct val="114999"/>
              </a:lnSpc>
            </a:pPr>
            <a:endParaRPr lang="en-US"/>
          </a:p>
        </p:txBody>
      </p:sp>
      <p:pic>
        <p:nvPicPr>
          <p:cNvPr id="4" name="Google Shape;99;p16">
            <a:extLst>
              <a:ext uri="{FF2B5EF4-FFF2-40B4-BE49-F238E27FC236}">
                <a16:creationId xmlns:a16="http://schemas.microsoft.com/office/drawing/2014/main" id="{3BA3F824-4F5D-4557-88D9-2B56B20298C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D8A3F021-3E8F-412B-A3D2-2F594243DE9C}"/>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0" name="Title 1">
            <a:extLst>
              <a:ext uri="{FF2B5EF4-FFF2-40B4-BE49-F238E27FC236}">
                <a16:creationId xmlns:a16="http://schemas.microsoft.com/office/drawing/2014/main" id="{F63E9C0E-90DE-44D2-9668-45AEE093F110}"/>
              </a:ext>
            </a:extLst>
          </p:cNvPr>
          <p:cNvSpPr txBox="1">
            <a:spLocks/>
          </p:cNvSpPr>
          <p:nvPr/>
        </p:nvSpPr>
        <p:spPr>
          <a:xfrm>
            <a:off x="0" y="115450"/>
            <a:ext cx="7042826"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sz="2600">
                <a:solidFill>
                  <a:srgbClr val="0070C0"/>
                </a:solidFill>
                <a:latin typeface="Calibri Light" panose="020F0302020204030204" pitchFamily="34" charset="0"/>
                <a:cs typeface="Calibri Light" panose="020F0302020204030204" pitchFamily="34" charset="0"/>
              </a:rPr>
              <a:t>Motivational Interviewing (MI) Works Best When…</a:t>
            </a:r>
          </a:p>
        </p:txBody>
      </p:sp>
      <p:cxnSp>
        <p:nvCxnSpPr>
          <p:cNvPr id="11" name="Straight Connector 10">
            <a:extLst>
              <a:ext uri="{FF2B5EF4-FFF2-40B4-BE49-F238E27FC236}">
                <a16:creationId xmlns:a16="http://schemas.microsoft.com/office/drawing/2014/main" id="{5230FC30-622D-48CD-A1F2-54508C3562D4}"/>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624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912F01-1953-4D3F-9189-99B44DD1A01B}"/>
              </a:ext>
            </a:extLst>
          </p:cNvPr>
          <p:cNvSpPr>
            <a:spLocks noGrp="1"/>
          </p:cNvSpPr>
          <p:nvPr>
            <p:ph type="sldNum" sz="quarter" idx="12"/>
          </p:nvPr>
        </p:nvSpPr>
        <p:spPr/>
        <p:txBody>
          <a:bodyPr>
            <a:normAutofit/>
          </a:bodyPr>
          <a:lstStyle/>
          <a:p>
            <a:fld id="{768BC63C-A90F-384A-918D-1423499908E7}" type="slidenum">
              <a:rPr lang="en-US" dirty="0" smtClean="0"/>
              <a:pPr/>
              <a:t>46</a:t>
            </a:fld>
            <a:endParaRPr lang="en-US"/>
          </a:p>
        </p:txBody>
      </p:sp>
      <p:sp>
        <p:nvSpPr>
          <p:cNvPr id="169" name="Google Shape;169;p25"/>
          <p:cNvSpPr txBox="1">
            <a:spLocks noGrp="1"/>
          </p:cNvSpPr>
          <p:nvPr>
            <p:ph type="title" idx="4294967295"/>
          </p:nvPr>
        </p:nvSpPr>
        <p:spPr>
          <a:xfrm>
            <a:off x="0" y="3621088"/>
            <a:ext cx="4191000" cy="493712"/>
          </a:xfrm>
          <a:prstGeom prst="rect">
            <a:avLst/>
          </a:prstGeom>
          <a:noFill/>
          <a:ln>
            <a:noFill/>
          </a:ln>
        </p:spPr>
        <p:txBody>
          <a:bodyPr spcFirstLastPara="1" wrap="square" lIns="51427" tIns="25706" rIns="51427" bIns="25706" anchor="b" anchorCtr="0">
            <a:noAutofit/>
          </a:bodyPr>
          <a:lstStyle/>
          <a:p>
            <a:pPr algn="ctr">
              <a:buClr>
                <a:srgbClr val="262626"/>
              </a:buClr>
              <a:buSzPts val="5400"/>
            </a:pPr>
            <a:r>
              <a:rPr lang="en-US" sz="2025" b="1">
                <a:latin typeface="Raleway"/>
                <a:ea typeface="Raleway"/>
                <a:cs typeface="Raleway"/>
                <a:sym typeface="Raleway"/>
              </a:rPr>
              <a:t>Spirit of MI</a:t>
            </a:r>
            <a:endParaRPr sz="2025" b="1">
              <a:latin typeface="Raleway"/>
              <a:ea typeface="Raleway"/>
              <a:cs typeface="Raleway"/>
              <a:sym typeface="Raleway"/>
            </a:endParaRPr>
          </a:p>
        </p:txBody>
      </p:sp>
      <p:pic>
        <p:nvPicPr>
          <p:cNvPr id="170" name="Google Shape;170;p25"/>
          <p:cNvPicPr preferRelativeResize="0"/>
          <p:nvPr/>
        </p:nvPicPr>
        <p:blipFill rotWithShape="1">
          <a:blip r:embed="rId3">
            <a:alphaModFix/>
          </a:blip>
          <a:srcRect/>
          <a:stretch/>
        </p:blipFill>
        <p:spPr>
          <a:xfrm>
            <a:off x="1285875" y="1028700"/>
            <a:ext cx="4243388" cy="2443669"/>
          </a:xfrm>
          <a:prstGeom prst="rect">
            <a:avLst/>
          </a:prstGeom>
          <a:noFill/>
          <a:ln>
            <a:noFill/>
          </a:ln>
        </p:spPr>
      </p:pic>
      <p:pic>
        <p:nvPicPr>
          <p:cNvPr id="171" name="Google Shape;171;p25"/>
          <p:cNvPicPr preferRelativeResize="0"/>
          <p:nvPr/>
        </p:nvPicPr>
        <p:blipFill>
          <a:blip r:embed="rId4">
            <a:alphaModFix/>
          </a:blip>
          <a:stretch>
            <a:fillRect/>
          </a:stretch>
        </p:blipFill>
        <p:spPr>
          <a:xfrm>
            <a:off x="949711" y="897242"/>
            <a:ext cx="4753496" cy="3349015"/>
          </a:xfrm>
          <a:prstGeom prst="rect">
            <a:avLst/>
          </a:prstGeom>
          <a:noFill/>
          <a:ln>
            <a:noFill/>
          </a:ln>
        </p:spPr>
      </p:pic>
      <p:pic>
        <p:nvPicPr>
          <p:cNvPr id="6" name="Google Shape;99;p16">
            <a:extLst>
              <a:ext uri="{FF2B5EF4-FFF2-40B4-BE49-F238E27FC236}">
                <a16:creationId xmlns:a16="http://schemas.microsoft.com/office/drawing/2014/main" id="{0C018941-B481-436D-9A7C-B4AF60F26F58}"/>
              </a:ext>
            </a:extLst>
          </p:cNvPr>
          <p:cNvPicPr preferRelativeResize="0">
            <a:picLocks noChangeAspect="1"/>
          </p:cNvPicPr>
          <p:nvPr/>
        </p:nvPicPr>
        <p:blipFill rotWithShape="1">
          <a:blip r:embed="rId5">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C059431F-A7D7-49B3-B519-51FAE9D201E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9" name="Title 1">
            <a:extLst>
              <a:ext uri="{FF2B5EF4-FFF2-40B4-BE49-F238E27FC236}">
                <a16:creationId xmlns:a16="http://schemas.microsoft.com/office/drawing/2014/main" id="{78EA4E36-3A23-4DDC-9887-72EF5500D6B1}"/>
              </a:ext>
            </a:extLst>
          </p:cNvPr>
          <p:cNvSpPr txBox="1">
            <a:spLocks/>
          </p:cNvSpPr>
          <p:nvPr/>
        </p:nvSpPr>
        <p:spPr>
          <a:xfrm>
            <a:off x="0" y="41869"/>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Spirit of Motivational Interviewing</a:t>
            </a:r>
          </a:p>
        </p:txBody>
      </p:sp>
      <p:cxnSp>
        <p:nvCxnSpPr>
          <p:cNvPr id="10" name="Straight Connector 9">
            <a:extLst>
              <a:ext uri="{FF2B5EF4-FFF2-40B4-BE49-F238E27FC236}">
                <a16:creationId xmlns:a16="http://schemas.microsoft.com/office/drawing/2014/main" id="{B630B28A-AE9E-469A-A511-14DEA4C10E0E}"/>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4E884B3-EFA2-464B-B36B-46C46413659F}"/>
              </a:ext>
            </a:extLst>
          </p:cNvPr>
          <p:cNvSpPr>
            <a:spLocks noGrp="1"/>
          </p:cNvSpPr>
          <p:nvPr>
            <p:ph type="sldNum" sz="quarter" idx="12"/>
          </p:nvPr>
        </p:nvSpPr>
        <p:spPr/>
        <p:txBody>
          <a:bodyPr>
            <a:normAutofit/>
          </a:bodyPr>
          <a:lstStyle/>
          <a:p>
            <a:fld id="{768BC63C-A90F-384A-918D-1423499908E7}" type="slidenum">
              <a:rPr lang="en-US" dirty="0" smtClean="0"/>
              <a:pPr/>
              <a:t>47</a:t>
            </a:fld>
            <a:endParaRPr lang="en-US"/>
          </a:p>
        </p:txBody>
      </p:sp>
      <p:graphicFrame>
        <p:nvGraphicFramePr>
          <p:cNvPr id="5" name="Table 5">
            <a:extLst>
              <a:ext uri="{FF2B5EF4-FFF2-40B4-BE49-F238E27FC236}">
                <a16:creationId xmlns:a16="http://schemas.microsoft.com/office/drawing/2014/main" id="{12711B3D-D9BA-47A6-97ED-6EC5D0CA208A}"/>
              </a:ext>
            </a:extLst>
          </p:cNvPr>
          <p:cNvGraphicFramePr>
            <a:graphicFrameLocks noGrp="1"/>
          </p:cNvGraphicFramePr>
          <p:nvPr>
            <p:extLst>
              <p:ext uri="{D42A27DB-BD31-4B8C-83A1-F6EECF244321}">
                <p14:modId xmlns:p14="http://schemas.microsoft.com/office/powerpoint/2010/main" val="3737031644"/>
              </p:ext>
            </p:extLst>
          </p:nvPr>
        </p:nvGraphicFramePr>
        <p:xfrm>
          <a:off x="918147" y="765415"/>
          <a:ext cx="4995152" cy="3676749"/>
        </p:xfrm>
        <a:graphic>
          <a:graphicData uri="http://schemas.openxmlformats.org/drawingml/2006/table">
            <a:tbl>
              <a:tblPr firstRow="1" bandRow="1">
                <a:tableStyleId>{5C22544A-7EE6-4342-B048-85BDC9FD1C3A}</a:tableStyleId>
              </a:tblPr>
              <a:tblGrid>
                <a:gridCol w="2497576">
                  <a:extLst>
                    <a:ext uri="{9D8B030D-6E8A-4147-A177-3AD203B41FA5}">
                      <a16:colId xmlns:a16="http://schemas.microsoft.com/office/drawing/2014/main" val="4158879493"/>
                    </a:ext>
                  </a:extLst>
                </a:gridCol>
                <a:gridCol w="2497576">
                  <a:extLst>
                    <a:ext uri="{9D8B030D-6E8A-4147-A177-3AD203B41FA5}">
                      <a16:colId xmlns:a16="http://schemas.microsoft.com/office/drawing/2014/main" val="645808213"/>
                    </a:ext>
                  </a:extLst>
                </a:gridCol>
              </a:tblGrid>
              <a:tr h="1604109">
                <a:tc>
                  <a:txBody>
                    <a:bodyPr/>
                    <a:lstStyle/>
                    <a:p>
                      <a:pPr marL="0" lvl="0" indent="0" algn="ctr">
                        <a:spcAft>
                          <a:spcPts val="1200"/>
                        </a:spcAft>
                        <a:buNone/>
                      </a:pPr>
                      <a:r>
                        <a:rPr lang="en-US" sz="1800" b="1" i="0" u="none" strike="noStrike" noProof="0">
                          <a:latin typeface="Calibri"/>
                        </a:rPr>
                        <a:t>Express Empathy </a:t>
                      </a:r>
                      <a:endParaRPr lang="en-US" sz="1400" b="1" i="0" u="none" strike="noStrike" noProof="0">
                        <a:latin typeface="Calibri"/>
                      </a:endParaRPr>
                    </a:p>
                    <a:p>
                      <a:pPr marL="171450" lvl="0" indent="-171450" algn="l">
                        <a:buFont typeface="Arial"/>
                        <a:buChar char="•"/>
                      </a:pPr>
                      <a:r>
                        <a:rPr lang="en-US" sz="1400" b="0" i="0" u="none" strike="noStrike" noProof="0">
                          <a:latin typeface="Calibri"/>
                        </a:rPr>
                        <a:t>Affirmations </a:t>
                      </a:r>
                    </a:p>
                    <a:p>
                      <a:pPr marL="171450" lvl="0" indent="-171450" algn="l">
                        <a:lnSpc>
                          <a:spcPct val="100000"/>
                        </a:lnSpc>
                        <a:buFont typeface="Arial"/>
                        <a:buChar char="•"/>
                      </a:pPr>
                      <a:r>
                        <a:rPr lang="en-US" sz="1400" b="0" i="0" u="none" strike="noStrike" noProof="0">
                          <a:latin typeface="Calibri"/>
                        </a:rPr>
                        <a:t>Express and Affirm Personal choices </a:t>
                      </a:r>
                    </a:p>
                    <a:p>
                      <a:pPr lvl="0">
                        <a:buNone/>
                      </a:pPr>
                      <a:endParaRPr lang="en-US" sz="1400">
                        <a:latin typeface="Calibri"/>
                      </a:endParaRPr>
                    </a:p>
                  </a:txBody>
                  <a:tcPr/>
                </a:tc>
                <a:tc>
                  <a:txBody>
                    <a:bodyPr/>
                    <a:lstStyle/>
                    <a:p>
                      <a:pPr marL="0" lvl="0" indent="0" algn="ctr">
                        <a:spcBef>
                          <a:spcPts val="0"/>
                        </a:spcBef>
                        <a:spcAft>
                          <a:spcPts val="1200"/>
                        </a:spcAft>
                        <a:buNone/>
                      </a:pPr>
                      <a:r>
                        <a:rPr lang="en-US" sz="1800" b="1" i="0" u="none" strike="noStrike" noProof="0">
                          <a:solidFill>
                            <a:schemeClr val="bg1"/>
                          </a:solidFill>
                          <a:latin typeface="Calibri"/>
                        </a:rPr>
                        <a:t>Develop Discrepancy</a:t>
                      </a:r>
                      <a:endParaRPr lang="en-US" sz="1800" b="0" i="0" u="none" strike="noStrike" noProof="0">
                        <a:solidFill>
                          <a:schemeClr val="bg1"/>
                        </a:solidFill>
                        <a:latin typeface="Arial"/>
                      </a:endParaRPr>
                    </a:p>
                    <a:p>
                      <a:pPr marL="171450" lvl="0" indent="-171450" algn="l" defTabSz="685800" rtl="0" eaLnBrk="1" latinLnBrk="0" hangingPunct="1">
                        <a:lnSpc>
                          <a:spcPct val="100000"/>
                        </a:lnSpc>
                        <a:spcBef>
                          <a:spcPts val="0"/>
                        </a:spcBef>
                        <a:spcAft>
                          <a:spcPts val="0"/>
                        </a:spcAft>
                        <a:buFont typeface="Arial"/>
                        <a:buChar char="•"/>
                      </a:pPr>
                      <a:r>
                        <a:rPr lang="en-US" sz="1400" b="0" i="0" u="none" strike="noStrike" kern="1200" noProof="0">
                          <a:solidFill>
                            <a:schemeClr val="bg1"/>
                          </a:solidFill>
                          <a:latin typeface="Calibri"/>
                          <a:ea typeface="+mn-ea"/>
                          <a:cs typeface="+mn-cs"/>
                        </a:rPr>
                        <a:t>Identify goals and values.</a:t>
                      </a:r>
                    </a:p>
                    <a:p>
                      <a:pPr marL="171450" lvl="0" indent="-171450" algn="l" defTabSz="685800" rtl="0" eaLnBrk="1" latinLnBrk="0" hangingPunct="1">
                        <a:lnSpc>
                          <a:spcPct val="100000"/>
                        </a:lnSpc>
                        <a:spcBef>
                          <a:spcPts val="0"/>
                        </a:spcBef>
                        <a:spcAft>
                          <a:spcPts val="0"/>
                        </a:spcAft>
                        <a:buFont typeface="Arial"/>
                        <a:buChar char="•"/>
                      </a:pPr>
                      <a:r>
                        <a:rPr lang="en-US" sz="1400" b="0" i="0" u="none" strike="noStrike" kern="1200" noProof="0">
                          <a:solidFill>
                            <a:schemeClr val="bg1"/>
                          </a:solidFill>
                          <a:latin typeface="Calibri"/>
                          <a:ea typeface="+mn-ea"/>
                          <a:cs typeface="+mn-cs"/>
                        </a:rPr>
                        <a:t>Help client see discrepancies between their goals and values, and their current behavior.</a:t>
                      </a:r>
                      <a:endParaRPr lang="en-US" sz="1400" b="0" i="0" u="none" strike="noStrike" kern="1200">
                        <a:solidFill>
                          <a:schemeClr val="bg1"/>
                        </a:solidFill>
                        <a:latin typeface="Calibri"/>
                        <a:ea typeface="+mn-ea"/>
                        <a:cs typeface="+mn-cs"/>
                      </a:endParaRPr>
                    </a:p>
                  </a:txBody>
                  <a:tcPr/>
                </a:tc>
                <a:extLst>
                  <a:ext uri="{0D108BD9-81ED-4DB2-BD59-A6C34878D82A}">
                    <a16:rowId xmlns:a16="http://schemas.microsoft.com/office/drawing/2014/main" val="3132679581"/>
                  </a:ext>
                </a:extLst>
              </a:tr>
              <a:tr h="1780557">
                <a:tc>
                  <a:txBody>
                    <a:bodyPr/>
                    <a:lstStyle/>
                    <a:p>
                      <a:pPr marL="0" lvl="0" indent="0" algn="ctr">
                        <a:buNone/>
                      </a:pPr>
                      <a:r>
                        <a:rPr lang="en-US" sz="1800" b="1" i="0" u="none" strike="noStrike" noProof="0">
                          <a:latin typeface="Calibri"/>
                        </a:rPr>
                        <a:t>Avoid Argumentation </a:t>
                      </a:r>
                    </a:p>
                    <a:p>
                      <a:pPr marL="171450" lvl="0" indent="-171450" algn="l">
                        <a:buFont typeface="Arial"/>
                        <a:buChar char="•"/>
                      </a:pPr>
                      <a:endParaRPr lang="en-US" sz="1400" b="1" i="0" u="none" strike="noStrike" noProof="0">
                        <a:latin typeface="Calibri"/>
                      </a:endParaRPr>
                    </a:p>
                    <a:p>
                      <a:pPr marL="171450" lvl="0" indent="-171450" algn="l">
                        <a:lnSpc>
                          <a:spcPct val="100000"/>
                        </a:lnSpc>
                        <a:buFont typeface="Arial"/>
                        <a:buChar char="•"/>
                      </a:pPr>
                      <a:r>
                        <a:rPr lang="en-US" sz="1400" b="0" i="0" u="none" strike="noStrike" noProof="0">
                          <a:latin typeface="Calibri"/>
                        </a:rPr>
                        <a:t>Understand that ambivalence is a form of thinking about the issue. </a:t>
                      </a:r>
                      <a:endParaRPr lang="en-US" sz="1400" b="0"/>
                    </a:p>
                    <a:p>
                      <a:pPr marL="171450" lvl="0" indent="-171450" algn="l">
                        <a:buFont typeface="Arial"/>
                        <a:buChar char="•"/>
                      </a:pPr>
                      <a:r>
                        <a:rPr lang="en-US" sz="1400" b="0" i="0" u="none" strike="noStrike" noProof="0">
                          <a:latin typeface="Calibri"/>
                        </a:rPr>
                        <a:t>Countertransference can contribute to any resistance to discussing the issue. </a:t>
                      </a:r>
                    </a:p>
                    <a:p>
                      <a:pPr lvl="0">
                        <a:buNone/>
                      </a:pPr>
                      <a:endParaRPr lang="en-US" sz="1400"/>
                    </a:p>
                  </a:txBody>
                  <a:tcPr/>
                </a:tc>
                <a:tc>
                  <a:txBody>
                    <a:bodyPr/>
                    <a:lstStyle/>
                    <a:p>
                      <a:pPr marL="0" lvl="0" indent="0" algn="ctr">
                        <a:spcBef>
                          <a:spcPts val="0"/>
                        </a:spcBef>
                        <a:spcAft>
                          <a:spcPts val="0"/>
                        </a:spcAft>
                        <a:buNone/>
                      </a:pPr>
                      <a:r>
                        <a:rPr lang="en-US" sz="1800" b="1" i="0" u="none" strike="noStrike" noProof="0">
                          <a:solidFill>
                            <a:schemeClr val="tx1"/>
                          </a:solidFill>
                          <a:latin typeface="Calibri"/>
                        </a:rPr>
                        <a:t>Support Self-efficacy</a:t>
                      </a:r>
                      <a:endParaRPr lang="en-US" sz="1800" b="0" i="0" u="none" strike="noStrike" noProof="0">
                        <a:solidFill>
                          <a:schemeClr val="tx1"/>
                        </a:solidFill>
                        <a:latin typeface="Arial"/>
                      </a:endParaRPr>
                    </a:p>
                    <a:p>
                      <a:pPr marL="171450" lvl="0" indent="-171450" algn="l" defTabSz="685800" rtl="0" eaLnBrk="1" latinLnBrk="0" hangingPunct="1">
                        <a:spcBef>
                          <a:spcPts val="0"/>
                        </a:spcBef>
                        <a:spcAft>
                          <a:spcPts val="0"/>
                        </a:spcAft>
                        <a:buFont typeface="Arial"/>
                        <a:buChar char="•"/>
                      </a:pPr>
                      <a:endParaRPr lang="en-US" sz="1400" b="0" i="0" u="none" strike="noStrike" kern="1200" noProof="0">
                        <a:solidFill>
                          <a:schemeClr val="dk1"/>
                        </a:solidFill>
                        <a:latin typeface="Calibri"/>
                        <a:ea typeface="+mn-ea"/>
                        <a:cs typeface="+mn-cs"/>
                      </a:endParaRPr>
                    </a:p>
                    <a:p>
                      <a:pPr marL="171450" lvl="0" indent="-171450" algn="l" defTabSz="685800" rtl="0" eaLnBrk="1" latinLnBrk="0" hangingPunct="1">
                        <a:lnSpc>
                          <a:spcPct val="100000"/>
                        </a:lnSpc>
                        <a:spcBef>
                          <a:spcPts val="0"/>
                        </a:spcBef>
                        <a:spcAft>
                          <a:spcPts val="0"/>
                        </a:spcAft>
                        <a:buFont typeface="Arial"/>
                        <a:buChar char="•"/>
                      </a:pPr>
                      <a:r>
                        <a:rPr lang="en-US" sz="1400" b="0" i="0" u="none" strike="noStrike" kern="1200" noProof="0">
                          <a:solidFill>
                            <a:schemeClr val="dk1"/>
                          </a:solidFill>
                          <a:latin typeface="Calibri"/>
                          <a:ea typeface="+mn-ea"/>
                          <a:cs typeface="+mn-cs"/>
                        </a:rPr>
                        <a:t>Maintain a strength-based approach</a:t>
                      </a:r>
                    </a:p>
                    <a:p>
                      <a:pPr marL="171450" lvl="0" indent="-171450" algn="l" defTabSz="685800" rtl="0" eaLnBrk="1" latinLnBrk="0" hangingPunct="1">
                        <a:lnSpc>
                          <a:spcPct val="100000"/>
                        </a:lnSpc>
                        <a:spcBef>
                          <a:spcPts val="0"/>
                        </a:spcBef>
                        <a:spcAft>
                          <a:spcPts val="0"/>
                        </a:spcAft>
                        <a:buFont typeface="Arial"/>
                        <a:buChar char="•"/>
                      </a:pPr>
                      <a:r>
                        <a:rPr lang="en-US" sz="1400" b="0" i="0" u="none" strike="noStrike" kern="1200" noProof="0">
                          <a:solidFill>
                            <a:schemeClr val="dk1"/>
                          </a:solidFill>
                          <a:latin typeface="Calibri"/>
                          <a:ea typeface="+mn-ea"/>
                          <a:cs typeface="+mn-cs"/>
                        </a:rPr>
                        <a:t>Unconditional positive regard</a:t>
                      </a:r>
                      <a:endParaRPr lang="en-US" sz="1400" b="0" i="0" u="none" strike="noStrike" kern="1200">
                        <a:solidFill>
                          <a:schemeClr val="dk1"/>
                        </a:solidFill>
                        <a:latin typeface="Calibri"/>
                        <a:ea typeface="+mn-ea"/>
                        <a:cs typeface="+mn-cs"/>
                      </a:endParaRPr>
                    </a:p>
                    <a:p>
                      <a:pPr marL="171450" lvl="0" indent="-171450" algn="l" defTabSz="685800" rtl="0" eaLnBrk="1" latinLnBrk="0" hangingPunct="1">
                        <a:lnSpc>
                          <a:spcPct val="100000"/>
                        </a:lnSpc>
                        <a:spcBef>
                          <a:spcPts val="0"/>
                        </a:spcBef>
                        <a:spcAft>
                          <a:spcPts val="0"/>
                        </a:spcAft>
                        <a:buFont typeface="Arial"/>
                        <a:buChar char="•"/>
                      </a:pPr>
                      <a:r>
                        <a:rPr lang="en-US" sz="1400" b="0" i="0" u="none" strike="noStrike" kern="1200" noProof="0">
                          <a:solidFill>
                            <a:schemeClr val="dk1"/>
                          </a:solidFill>
                          <a:latin typeface="Calibri"/>
                          <a:ea typeface="+mn-ea"/>
                          <a:cs typeface="+mn-cs"/>
                        </a:rPr>
                        <a:t>The client is the expert</a:t>
                      </a:r>
                      <a:endParaRPr lang="en-US" sz="1400" b="0" i="0" u="none" strike="noStrike" kern="1200">
                        <a:solidFill>
                          <a:schemeClr val="dk1"/>
                        </a:solidFill>
                        <a:latin typeface="Calibri"/>
                        <a:ea typeface="+mn-ea"/>
                        <a:cs typeface="+mn-cs"/>
                      </a:endParaRPr>
                    </a:p>
                    <a:p>
                      <a:pPr marL="273050" lvl="0" indent="-171450" algn="l">
                        <a:lnSpc>
                          <a:spcPct val="114999"/>
                        </a:lnSpc>
                        <a:spcBef>
                          <a:spcPts val="640"/>
                        </a:spcBef>
                        <a:spcAft>
                          <a:spcPts val="0"/>
                        </a:spcAft>
                        <a:buFont typeface="Arial"/>
                        <a:buChar char="•"/>
                      </a:pPr>
                      <a:endParaRPr lang="en-US" sz="1400" b="0" i="0" u="none" strike="noStrike" noProof="0">
                        <a:solidFill>
                          <a:schemeClr val="tx1"/>
                        </a:solidFill>
                        <a:latin typeface="Calibri"/>
                      </a:endParaRPr>
                    </a:p>
                    <a:p>
                      <a:pPr lvl="0">
                        <a:buNone/>
                      </a:pPr>
                      <a:endParaRPr lang="en-US" sz="1400"/>
                    </a:p>
                  </a:txBody>
                  <a:tcPr/>
                </a:tc>
                <a:extLst>
                  <a:ext uri="{0D108BD9-81ED-4DB2-BD59-A6C34878D82A}">
                    <a16:rowId xmlns:a16="http://schemas.microsoft.com/office/drawing/2014/main" val="3086841992"/>
                  </a:ext>
                </a:extLst>
              </a:tr>
            </a:tbl>
          </a:graphicData>
        </a:graphic>
      </p:graphicFrame>
      <p:pic>
        <p:nvPicPr>
          <p:cNvPr id="4" name="Google Shape;99;p16">
            <a:extLst>
              <a:ext uri="{FF2B5EF4-FFF2-40B4-BE49-F238E27FC236}">
                <a16:creationId xmlns:a16="http://schemas.microsoft.com/office/drawing/2014/main" id="{D2898F9B-C6B2-4E74-9E35-007AD9840537}"/>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E63D237C-4F23-423C-BB32-7F24D85BE25A}"/>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8AE7EB35-62AD-43AB-A111-71626B79CC7D}"/>
              </a:ext>
            </a:extLst>
          </p:cNvPr>
          <p:cNvSpPr txBox="1">
            <a:spLocks/>
          </p:cNvSpPr>
          <p:nvPr/>
        </p:nvSpPr>
        <p:spPr>
          <a:xfrm>
            <a:off x="0" y="47118"/>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Principles of MI</a:t>
            </a:r>
          </a:p>
        </p:txBody>
      </p:sp>
      <p:cxnSp>
        <p:nvCxnSpPr>
          <p:cNvPr id="9" name="Straight Connector 8">
            <a:extLst>
              <a:ext uri="{FF2B5EF4-FFF2-40B4-BE49-F238E27FC236}">
                <a16:creationId xmlns:a16="http://schemas.microsoft.com/office/drawing/2014/main" id="{A62300B8-6399-4025-AE68-766E82F75949}"/>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9" name="Title 1">
            <a:extLst>
              <a:ext uri="{FF2B5EF4-FFF2-40B4-BE49-F238E27FC236}">
                <a16:creationId xmlns:a16="http://schemas.microsoft.com/office/drawing/2014/main" id="{A14E46D0-FB6A-4012-9D14-25C5D646642C}"/>
              </a:ext>
            </a:extLst>
          </p:cNvPr>
          <p:cNvSpPr txBox="1">
            <a:spLocks/>
          </p:cNvSpPr>
          <p:nvPr/>
        </p:nvSpPr>
        <p:spPr>
          <a:xfrm>
            <a:off x="0" y="-5220"/>
            <a:ext cx="6979024" cy="628313"/>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Resist the “Righting Reflex”</a:t>
            </a:r>
          </a:p>
        </p:txBody>
      </p:sp>
      <p:cxnSp>
        <p:nvCxnSpPr>
          <p:cNvPr id="10" name="Straight Connector 9">
            <a:extLst>
              <a:ext uri="{FF2B5EF4-FFF2-40B4-BE49-F238E27FC236}">
                <a16:creationId xmlns:a16="http://schemas.microsoft.com/office/drawing/2014/main" id="{87D1A9E1-5892-42E5-A0D2-45B22782EBCE}"/>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AD5AE617-BA6E-4B5A-B0EC-8B1EC45D8022}"/>
              </a:ext>
            </a:extLst>
          </p:cNvPr>
          <p:cNvSpPr>
            <a:spLocks noGrp="1"/>
          </p:cNvSpPr>
          <p:nvPr>
            <p:ph type="sldNum" sz="quarter" idx="12"/>
          </p:nvPr>
        </p:nvSpPr>
        <p:spPr>
          <a:xfrm>
            <a:off x="4843463" y="4767264"/>
            <a:ext cx="1543050" cy="273844"/>
          </a:xfrm>
        </p:spPr>
        <p:txBody>
          <a:bodyPr>
            <a:normAutofit/>
          </a:bodyPr>
          <a:lstStyle/>
          <a:p>
            <a:fld id="{768BC63C-A90F-384A-918D-1423499908E7}" type="slidenum">
              <a:rPr lang="en-US" dirty="0" smtClean="0"/>
              <a:pPr/>
              <a:t>48</a:t>
            </a:fld>
            <a:endParaRPr lang="en-US"/>
          </a:p>
        </p:txBody>
      </p:sp>
      <p:pic>
        <p:nvPicPr>
          <p:cNvPr id="15" name="Google Shape;99;p16">
            <a:extLst>
              <a:ext uri="{FF2B5EF4-FFF2-40B4-BE49-F238E27FC236}">
                <a16:creationId xmlns:a16="http://schemas.microsoft.com/office/drawing/2014/main" id="{A965B7C7-56A3-4E64-94E4-6E9378451385}"/>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6" name="Rectangle 15">
            <a:extLst>
              <a:ext uri="{FF2B5EF4-FFF2-40B4-BE49-F238E27FC236}">
                <a16:creationId xmlns:a16="http://schemas.microsoft.com/office/drawing/2014/main" id="{782477BB-687B-40C3-AC50-381D6F90C58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pic>
        <p:nvPicPr>
          <p:cNvPr id="11" name="Picture 4" descr="Text&#10;&#10;Description automatically generated">
            <a:extLst>
              <a:ext uri="{FF2B5EF4-FFF2-40B4-BE49-F238E27FC236}">
                <a16:creationId xmlns:a16="http://schemas.microsoft.com/office/drawing/2014/main" id="{6E8E8B03-8DC2-42DF-83FB-5262BFEF6A68}"/>
              </a:ext>
            </a:extLst>
          </p:cNvPr>
          <p:cNvPicPr>
            <a:picLocks noChangeAspect="1"/>
          </p:cNvPicPr>
          <p:nvPr/>
        </p:nvPicPr>
        <p:blipFill rotWithShape="1">
          <a:blip r:embed="rId4"/>
          <a:srcRect l="23280" r="23280"/>
          <a:stretch/>
        </p:blipFill>
        <p:spPr>
          <a:xfrm>
            <a:off x="3392488" y="996950"/>
            <a:ext cx="3465512" cy="3022600"/>
          </a:xfrm>
          <a:prstGeom prst="rect">
            <a:avLst/>
          </a:prstGeom>
        </p:spPr>
      </p:pic>
      <p:sp>
        <p:nvSpPr>
          <p:cNvPr id="12" name="Google Shape;163;p24">
            <a:extLst>
              <a:ext uri="{FF2B5EF4-FFF2-40B4-BE49-F238E27FC236}">
                <a16:creationId xmlns:a16="http://schemas.microsoft.com/office/drawing/2014/main" id="{4D0D65A5-71E1-4A84-8F5C-5F9DBFD9EC89}"/>
              </a:ext>
            </a:extLst>
          </p:cNvPr>
          <p:cNvSpPr txBox="1">
            <a:spLocks/>
          </p:cNvSpPr>
          <p:nvPr/>
        </p:nvSpPr>
        <p:spPr>
          <a:xfrm>
            <a:off x="164382" y="1078706"/>
            <a:ext cx="2925763" cy="2859087"/>
          </a:xfrm>
          <a:prstGeom prst="rect">
            <a:avLst/>
          </a:prstGeom>
          <a:noFill/>
          <a:ln>
            <a:noFill/>
          </a:ln>
        </p:spPr>
        <p:txBody>
          <a:bodyPr spcFirstLastPara="1" vert="horz" wrap="square" lIns="51427" tIns="25706" rIns="51427" bIns="25706"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Tx/>
              <a:buSzPts val="3200"/>
              <a:buFont typeface="Arial" panose="020B0604020202020204" pitchFamily="34" charset="0"/>
              <a:buNone/>
            </a:pPr>
            <a:endParaRPr lang="en-US" sz="1688">
              <a:solidFill>
                <a:srgbClr val="262626"/>
              </a:solidFill>
              <a:latin typeface="Calibri"/>
              <a:ea typeface="Calibri"/>
              <a:cs typeface="Calibri"/>
              <a:sym typeface="Calibri"/>
            </a:endParaRPr>
          </a:p>
          <a:p>
            <a:pPr marL="0" indent="0" algn="ctr">
              <a:spcBef>
                <a:spcPts val="0"/>
              </a:spcBef>
              <a:buClrTx/>
              <a:buSzPts val="3200"/>
              <a:buFont typeface="Arial" panose="020B0604020202020204" pitchFamily="34" charset="0"/>
              <a:buNone/>
            </a:pPr>
            <a:endParaRPr lang="en-US" sz="1688">
              <a:solidFill>
                <a:srgbClr val="262626"/>
              </a:solidFill>
              <a:latin typeface="Calibri"/>
              <a:ea typeface="Calibri"/>
              <a:cs typeface="Calibri"/>
              <a:sym typeface="Calibri"/>
            </a:endParaRPr>
          </a:p>
          <a:p>
            <a:pPr marL="0" indent="0" algn="ctr">
              <a:spcBef>
                <a:spcPts val="0"/>
              </a:spcBef>
              <a:buClrTx/>
              <a:buSzPts val="3200"/>
              <a:buFont typeface="Arial" panose="020B0604020202020204" pitchFamily="34" charset="0"/>
              <a:buNone/>
            </a:pPr>
            <a:r>
              <a:rPr lang="en-US">
                <a:solidFill>
                  <a:srgbClr val="262626"/>
                </a:solidFill>
                <a:latin typeface="Calibri"/>
                <a:ea typeface="Calibri"/>
                <a:cs typeface="Calibri"/>
                <a:sym typeface="Calibri"/>
              </a:rPr>
              <a:t>“People are more persuaded by what they hear themselves say than what someone else tells them” </a:t>
            </a:r>
            <a:br>
              <a:rPr lang="en-US" sz="1450">
                <a:solidFill>
                  <a:srgbClr val="262626"/>
                </a:solidFill>
                <a:latin typeface="Calibri"/>
                <a:ea typeface="Calibri"/>
                <a:cs typeface="Calibri"/>
                <a:sym typeface="Calibri"/>
              </a:rPr>
            </a:br>
            <a:r>
              <a:rPr lang="en-US" sz="750">
                <a:solidFill>
                  <a:srgbClr val="262626"/>
                </a:solidFill>
                <a:latin typeface="Calibri"/>
                <a:ea typeface="Calibri"/>
                <a:cs typeface="Calibri"/>
                <a:sym typeface="Calibri"/>
              </a:rPr>
              <a:t>(self-perception theory, 1972).</a:t>
            </a:r>
            <a:r>
              <a:rPr lang="en-US" sz="1450">
                <a:solidFill>
                  <a:srgbClr val="262626"/>
                </a:solidFill>
                <a:latin typeface="Calibri"/>
                <a:ea typeface="Calibri"/>
                <a:cs typeface="Calibri"/>
                <a:sym typeface="Calibri"/>
              </a:rPr>
              <a:t> </a:t>
            </a:r>
            <a:endParaRPr lang="en-US" sz="1450">
              <a:solidFill>
                <a:srgbClr val="262626"/>
              </a:solidFill>
              <a:latin typeface="Calibri"/>
              <a:ea typeface="Calibri"/>
              <a:cs typeface="Calibri"/>
            </a:endParaRPr>
          </a:p>
          <a:p>
            <a:pPr marL="0" indent="0">
              <a:spcBef>
                <a:spcPts val="0"/>
              </a:spcBef>
              <a:buClrTx/>
              <a:buSzPts val="3200"/>
              <a:buFont typeface="Arial" panose="020B0604020202020204" pitchFamily="34" charset="0"/>
              <a:buNone/>
            </a:pPr>
            <a:endParaRPr lang="en-US" sz="1463">
              <a:latin typeface="Calibri"/>
              <a:ea typeface="Calibri"/>
              <a:cs typeface="Calibri"/>
              <a:sym typeface="Calibri"/>
            </a:endParaRPr>
          </a:p>
        </p:txBody>
      </p:sp>
    </p:spTree>
    <p:extLst>
      <p:ext uri="{BB962C8B-B14F-4D97-AF65-F5344CB8AC3E}">
        <p14:creationId xmlns:p14="http://schemas.microsoft.com/office/powerpoint/2010/main" val="3957936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9" name="Google Shape;179;p26"/>
          <p:cNvSpPr txBox="1">
            <a:spLocks noGrp="1"/>
          </p:cNvSpPr>
          <p:nvPr>
            <p:ph type="body" idx="2"/>
          </p:nvPr>
        </p:nvSpPr>
        <p:spPr>
          <a:xfrm>
            <a:off x="658460" y="1719708"/>
            <a:ext cx="2770540" cy="1746900"/>
          </a:xfrm>
          <a:prstGeom prst="rect">
            <a:avLst/>
          </a:prstGeom>
          <a:noFill/>
          <a:ln>
            <a:noFill/>
          </a:ln>
        </p:spPr>
        <p:txBody>
          <a:bodyPr spcFirstLastPara="1" wrap="square" lIns="51427" tIns="25706" rIns="51427" bIns="25706" anchor="t" anchorCtr="0">
            <a:noAutofit/>
          </a:bodyPr>
          <a:lstStyle/>
          <a:p>
            <a:pPr marL="274320" indent="-274320">
              <a:lnSpc>
                <a:spcPct val="100000"/>
              </a:lnSpc>
              <a:spcBef>
                <a:spcPts val="0"/>
              </a:spcBef>
              <a:buFont typeface="Calibri"/>
              <a:buChar char="•"/>
            </a:pPr>
            <a:r>
              <a:rPr lang="en-US" sz="1800" b="1" i="0" u="none" strike="noStrike" cap="none">
                <a:latin typeface="Calibri"/>
                <a:ea typeface="Calibri"/>
                <a:cs typeface="Calibri"/>
                <a:sym typeface="Calibri"/>
              </a:rPr>
              <a:t>O</a:t>
            </a:r>
            <a:r>
              <a:rPr lang="en-US" sz="1800" i="0" u="none" strike="noStrike" cap="none">
                <a:latin typeface="Calibri"/>
                <a:ea typeface="Calibri"/>
                <a:cs typeface="Calibri"/>
                <a:sym typeface="Calibri"/>
              </a:rPr>
              <a:t>pen-Ended Questions</a:t>
            </a:r>
            <a:endParaRPr lang="en-US" sz="1800">
              <a:latin typeface="Calibri"/>
              <a:ea typeface="Calibri"/>
              <a:cs typeface="Calibri"/>
              <a:sym typeface="Calibri"/>
            </a:endParaRPr>
          </a:p>
          <a:p>
            <a:pPr marL="274320" indent="-274320">
              <a:lnSpc>
                <a:spcPct val="100000"/>
              </a:lnSpc>
              <a:spcBef>
                <a:spcPts val="315"/>
              </a:spcBef>
              <a:buFont typeface="Calibri"/>
              <a:buChar char="•"/>
            </a:pPr>
            <a:r>
              <a:rPr lang="en-US" sz="1800" b="1" i="0" u="none" strike="noStrike" cap="none">
                <a:latin typeface="Calibri"/>
                <a:ea typeface="Calibri"/>
                <a:cs typeface="Calibri"/>
                <a:sym typeface="Calibri"/>
              </a:rPr>
              <a:t>A</a:t>
            </a:r>
            <a:r>
              <a:rPr lang="en-US" sz="1800" i="0" u="none" strike="noStrike" cap="none">
                <a:latin typeface="Calibri"/>
                <a:ea typeface="Calibri"/>
                <a:cs typeface="Calibri"/>
                <a:sym typeface="Calibri"/>
              </a:rPr>
              <a:t>ffirmations</a:t>
            </a:r>
            <a:endParaRPr lang="en-US" sz="1800">
              <a:latin typeface="Calibri"/>
              <a:ea typeface="Calibri"/>
              <a:cs typeface="Calibri"/>
            </a:endParaRPr>
          </a:p>
          <a:p>
            <a:pPr marL="274320" indent="-274320">
              <a:lnSpc>
                <a:spcPct val="100000"/>
              </a:lnSpc>
              <a:spcBef>
                <a:spcPts val="315"/>
              </a:spcBef>
              <a:buFont typeface="Calibri"/>
              <a:buChar char="•"/>
            </a:pPr>
            <a:r>
              <a:rPr lang="en-US" sz="1800" b="1" i="0" u="none" strike="noStrike" cap="none">
                <a:latin typeface="Calibri"/>
                <a:ea typeface="Calibri"/>
                <a:cs typeface="Calibri"/>
                <a:sym typeface="Calibri"/>
              </a:rPr>
              <a:t>R</a:t>
            </a:r>
            <a:r>
              <a:rPr lang="en-US" sz="1800" i="0" u="none" strike="noStrike" cap="none">
                <a:latin typeface="Calibri"/>
                <a:ea typeface="Calibri"/>
                <a:cs typeface="Calibri"/>
                <a:sym typeface="Calibri"/>
              </a:rPr>
              <a:t>eflections</a:t>
            </a:r>
            <a:endParaRPr lang="en-US" sz="1800">
              <a:latin typeface="Calibri"/>
              <a:ea typeface="Calibri"/>
              <a:cs typeface="Calibri"/>
            </a:endParaRPr>
          </a:p>
          <a:p>
            <a:pPr marL="274320" indent="-274320">
              <a:lnSpc>
                <a:spcPct val="100000"/>
              </a:lnSpc>
              <a:spcBef>
                <a:spcPts val="315"/>
              </a:spcBef>
              <a:spcAft>
                <a:spcPts val="900"/>
              </a:spcAft>
              <a:buFont typeface="Calibri"/>
              <a:buChar char="•"/>
            </a:pPr>
            <a:r>
              <a:rPr lang="en-US" sz="1800" b="1" i="0" u="none" strike="noStrike" cap="none">
                <a:latin typeface="Calibri"/>
                <a:ea typeface="Calibri"/>
                <a:cs typeface="Calibri"/>
                <a:sym typeface="Calibri"/>
              </a:rPr>
              <a:t>S</a:t>
            </a:r>
            <a:r>
              <a:rPr lang="en-US" sz="1800" i="0" u="none" strike="noStrike" cap="none">
                <a:latin typeface="Calibri"/>
                <a:ea typeface="Calibri"/>
                <a:cs typeface="Calibri"/>
                <a:sym typeface="Calibri"/>
              </a:rPr>
              <a:t>ummary</a:t>
            </a:r>
            <a:endParaRPr lang="en-US" sz="1800" i="0" u="none" strike="noStrike" cap="none">
              <a:latin typeface="Calibri"/>
              <a:ea typeface="Calibri"/>
              <a:cs typeface="Calibri"/>
            </a:endParaRPr>
          </a:p>
          <a:p>
            <a:pPr marL="0" indent="0">
              <a:lnSpc>
                <a:spcPct val="100000"/>
              </a:lnSpc>
              <a:spcBef>
                <a:spcPts val="315"/>
              </a:spcBef>
              <a:spcAft>
                <a:spcPts val="900"/>
              </a:spcAft>
              <a:buNone/>
            </a:pPr>
            <a:r>
              <a:rPr lang="en-US" sz="1800">
                <a:latin typeface="Calibri"/>
                <a:cs typeface="Calibri"/>
              </a:rPr>
              <a:t>+</a:t>
            </a:r>
          </a:p>
          <a:p>
            <a:pPr marL="274320" indent="-274320">
              <a:lnSpc>
                <a:spcPct val="100000"/>
              </a:lnSpc>
              <a:spcBef>
                <a:spcPts val="315"/>
              </a:spcBef>
              <a:spcAft>
                <a:spcPts val="900"/>
              </a:spcAft>
              <a:buFont typeface="Calibri"/>
              <a:buChar char="•"/>
            </a:pPr>
            <a:r>
              <a:rPr lang="en-US" sz="1800" b="1">
                <a:latin typeface="Calibri"/>
                <a:cs typeface="Calibri"/>
              </a:rPr>
              <a:t>I</a:t>
            </a:r>
            <a:r>
              <a:rPr lang="en-US" sz="1800">
                <a:latin typeface="Calibri"/>
                <a:cs typeface="Calibri"/>
              </a:rPr>
              <a:t>nformation Exchange</a:t>
            </a:r>
            <a:endParaRPr lang="en-US"/>
          </a:p>
        </p:txBody>
      </p:sp>
      <p:sp>
        <p:nvSpPr>
          <p:cNvPr id="180" name="Google Shape;180;p26"/>
          <p:cNvSpPr txBox="1">
            <a:spLocks noGrp="1"/>
          </p:cNvSpPr>
          <p:nvPr>
            <p:ph type="body" idx="3"/>
          </p:nvPr>
        </p:nvSpPr>
        <p:spPr>
          <a:xfrm>
            <a:off x="3573507" y="985836"/>
            <a:ext cx="2843573"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pPr>
            <a:r>
              <a:rPr lang="en-US" sz="1650" b="1">
                <a:latin typeface="Cutive"/>
                <a:ea typeface="Calibri"/>
                <a:cs typeface="Calibri"/>
                <a:sym typeface="Cutive"/>
              </a:rPr>
              <a:t> </a:t>
            </a:r>
            <a:r>
              <a:rPr lang="en-US" sz="1800" b="1">
                <a:latin typeface="Calibri"/>
                <a:ea typeface="Calibri"/>
                <a:cs typeface="Calibri"/>
                <a:sym typeface="Calibri"/>
              </a:rPr>
              <a:t> Change Talk Strategies</a:t>
            </a:r>
          </a:p>
        </p:txBody>
      </p:sp>
      <p:sp>
        <p:nvSpPr>
          <p:cNvPr id="181" name="Google Shape;181;p26"/>
          <p:cNvSpPr txBox="1">
            <a:spLocks noGrp="1"/>
          </p:cNvSpPr>
          <p:nvPr>
            <p:ph type="body" idx="4"/>
          </p:nvPr>
        </p:nvSpPr>
        <p:spPr>
          <a:xfrm>
            <a:off x="3557552" y="1719708"/>
            <a:ext cx="2594477" cy="1605825"/>
          </a:xfrm>
          <a:prstGeom prst="rect">
            <a:avLst/>
          </a:prstGeom>
          <a:noFill/>
          <a:ln>
            <a:noFill/>
          </a:ln>
        </p:spPr>
        <p:txBody>
          <a:bodyPr spcFirstLastPara="1" wrap="square" lIns="51427" tIns="25706" rIns="51427" bIns="25706" anchor="t" anchorCtr="0">
            <a:noAutofit/>
          </a:bodyPr>
          <a:lstStyle/>
          <a:p>
            <a:pPr marL="274320" indent="-274320">
              <a:lnSpc>
                <a:spcPct val="100000"/>
              </a:lnSpc>
              <a:spcBef>
                <a:spcPts val="0"/>
              </a:spcBef>
              <a:buFont typeface="Calibri"/>
              <a:buChar char="•"/>
            </a:pPr>
            <a:r>
              <a:rPr lang="en-US" sz="1800">
                <a:latin typeface="Calibri"/>
                <a:cs typeface="Calibri"/>
              </a:rPr>
              <a:t>Listening for change talk</a:t>
            </a:r>
          </a:p>
          <a:p>
            <a:pPr marL="0" indent="0">
              <a:lnSpc>
                <a:spcPct val="100000"/>
              </a:lnSpc>
              <a:spcBef>
                <a:spcPts val="0"/>
              </a:spcBef>
              <a:buNone/>
            </a:pPr>
            <a:endParaRPr lang="en-US" sz="1800">
              <a:latin typeface="Calibri"/>
              <a:cs typeface="Calibri"/>
            </a:endParaRPr>
          </a:p>
          <a:p>
            <a:pPr marL="14605" indent="0">
              <a:lnSpc>
                <a:spcPct val="150000"/>
              </a:lnSpc>
              <a:spcBef>
                <a:spcPts val="0"/>
              </a:spcBef>
              <a:buNone/>
            </a:pPr>
            <a:endParaRPr lang="en-US">
              <a:latin typeface="Calibri"/>
              <a:ea typeface="Calibri"/>
              <a:cs typeface="Calibri"/>
            </a:endParaRPr>
          </a:p>
          <a:p>
            <a:pPr marL="154305" indent="-139700">
              <a:lnSpc>
                <a:spcPct val="150000"/>
              </a:lnSpc>
              <a:spcBef>
                <a:spcPts val="0"/>
              </a:spcBef>
              <a:buFont typeface="Calibri"/>
              <a:buChar char="•"/>
            </a:pPr>
            <a:endParaRPr lang="en-US">
              <a:latin typeface="Calibri"/>
              <a:ea typeface="Calibri"/>
              <a:cs typeface="Calibri"/>
            </a:endParaRPr>
          </a:p>
        </p:txBody>
      </p:sp>
      <p:sp>
        <p:nvSpPr>
          <p:cNvPr id="178" name="Google Shape;178;p26"/>
          <p:cNvSpPr txBox="1">
            <a:spLocks noGrp="1"/>
          </p:cNvSpPr>
          <p:nvPr>
            <p:ph type="body" idx="1"/>
          </p:nvPr>
        </p:nvSpPr>
        <p:spPr>
          <a:xfrm>
            <a:off x="741806" y="985836"/>
            <a:ext cx="2057400"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pPr>
            <a:r>
              <a:rPr lang="en-US" sz="1800" b="1">
                <a:latin typeface="Calibri"/>
                <a:ea typeface="Calibri"/>
                <a:cs typeface="Calibri"/>
                <a:sym typeface="Calibri"/>
              </a:rPr>
              <a:t>OARS + I</a:t>
            </a:r>
          </a:p>
        </p:txBody>
      </p:sp>
      <p:sp>
        <p:nvSpPr>
          <p:cNvPr id="11" name="Title 1">
            <a:extLst>
              <a:ext uri="{FF2B5EF4-FFF2-40B4-BE49-F238E27FC236}">
                <a16:creationId xmlns:a16="http://schemas.microsoft.com/office/drawing/2014/main" id="{C4BF7825-9FBC-4422-8E30-27EA76BA3764}"/>
              </a:ext>
            </a:extLst>
          </p:cNvPr>
          <p:cNvSpPr txBox="1">
            <a:spLocks/>
          </p:cNvSpPr>
          <p:nvPr/>
        </p:nvSpPr>
        <p:spPr>
          <a:xfrm>
            <a:off x="0" y="87232"/>
            <a:ext cx="6804212" cy="524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62626"/>
              </a:buClr>
              <a:buSzPts val="5400"/>
              <a:buFont typeface="Impact"/>
              <a:buNone/>
              <a:defRPr sz="3038" b="0" i="0" u="none" strike="noStrike" cap="none">
                <a:solidFill>
                  <a:srgbClr val="262626"/>
                </a:solidFill>
                <a:latin typeface="Impact"/>
                <a:ea typeface="Impact"/>
                <a:cs typeface="Impact"/>
                <a:sym typeface="Impact"/>
              </a:defRPr>
            </a:lvl1pPr>
            <a:lvl2pPr marR="0" lvl="1"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9pPr>
          </a:lstStyle>
          <a:p>
            <a:r>
              <a:rPr lang="en-US">
                <a:solidFill>
                  <a:srgbClr val="0070C0"/>
                </a:solidFill>
                <a:latin typeface="Calibri Light" panose="020F0302020204030204" pitchFamily="34" charset="0"/>
                <a:cs typeface="Calibri Light" panose="020F0302020204030204" pitchFamily="34" charset="0"/>
              </a:rPr>
              <a:t>Core Skills of Motivational Interviewing</a:t>
            </a:r>
          </a:p>
        </p:txBody>
      </p:sp>
      <p:cxnSp>
        <p:nvCxnSpPr>
          <p:cNvPr id="12" name="Straight Connector 11">
            <a:extLst>
              <a:ext uri="{FF2B5EF4-FFF2-40B4-BE49-F238E27FC236}">
                <a16:creationId xmlns:a16="http://schemas.microsoft.com/office/drawing/2014/main" id="{3080F550-D36B-4290-90A9-AD43CE664F45}"/>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F01A495F-E476-4C72-8296-75B66378DC49}"/>
              </a:ext>
            </a:extLst>
          </p:cNvPr>
          <p:cNvSpPr txBox="1">
            <a:spLocks/>
          </p:cNvSpPr>
          <p:nvPr/>
        </p:nvSpPr>
        <p:spPr>
          <a:xfrm>
            <a:off x="4843463" y="4767264"/>
            <a:ext cx="1543050" cy="273844"/>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68BC63C-A90F-384A-918D-1423499908E7}"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26" name="Google Shape;99;p16">
            <a:extLst>
              <a:ext uri="{FF2B5EF4-FFF2-40B4-BE49-F238E27FC236}">
                <a16:creationId xmlns:a16="http://schemas.microsoft.com/office/drawing/2014/main" id="{11BC8E94-F6EF-49CF-980A-9C2DEA617FD1}"/>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27" name="Rectangle 26">
            <a:extLst>
              <a:ext uri="{FF2B5EF4-FFF2-40B4-BE49-F238E27FC236}">
                <a16:creationId xmlns:a16="http://schemas.microsoft.com/office/drawing/2014/main" id="{CC090A4D-2A2B-4672-AFB3-5038B154FBD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5A1C300D-8DCE-41C8-81CA-75954403F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7" y="631305"/>
            <a:ext cx="1298642" cy="986764"/>
          </a:xfrm>
          <a:prstGeom prst="rect">
            <a:avLst/>
          </a:prstGeom>
        </p:spPr>
      </p:pic>
      <p:sp>
        <p:nvSpPr>
          <p:cNvPr id="10" name="Slide Number Placeholder 9">
            <a:extLst>
              <a:ext uri="{FF2B5EF4-FFF2-40B4-BE49-F238E27FC236}">
                <a16:creationId xmlns:a16="http://schemas.microsoft.com/office/drawing/2014/main" id="{5BA92137-45F3-46EF-8E31-06E977BB1E9A}"/>
              </a:ext>
            </a:extLst>
          </p:cNvPr>
          <p:cNvSpPr>
            <a:spLocks noGrp="1"/>
          </p:cNvSpPr>
          <p:nvPr>
            <p:ph type="sldNum" sz="quarter" idx="12"/>
          </p:nvPr>
        </p:nvSpPr>
        <p:spPr/>
        <p:txBody>
          <a:bodyPr/>
          <a:lstStyle/>
          <a:p>
            <a:fld id="{768BC63C-A90F-384A-918D-1423499908E7}" type="slidenum">
              <a:rPr lang="en-US" smtClean="0"/>
              <a:pPr/>
              <a:t>5</a:t>
            </a:fld>
            <a:endParaRPr lang="en-US"/>
          </a:p>
        </p:txBody>
      </p:sp>
      <p:sp>
        <p:nvSpPr>
          <p:cNvPr id="20" name="Content Placeholder 6">
            <a:extLst>
              <a:ext uri="{FF2B5EF4-FFF2-40B4-BE49-F238E27FC236}">
                <a16:creationId xmlns:a16="http://schemas.microsoft.com/office/drawing/2014/main" id="{7C2D21CD-92CE-4889-AA84-C6BB2750B7D7}"/>
              </a:ext>
            </a:extLst>
          </p:cNvPr>
          <p:cNvSpPr>
            <a:spLocks noGrp="1"/>
          </p:cNvSpPr>
          <p:nvPr>
            <p:ph idx="4294967295"/>
          </p:nvPr>
        </p:nvSpPr>
        <p:spPr>
          <a:xfrm>
            <a:off x="1081088" y="627072"/>
            <a:ext cx="5548312" cy="4075112"/>
          </a:xfrm>
          <a:solidFill>
            <a:schemeClr val="accent1">
              <a:lumMod val="60000"/>
              <a:lumOff val="40000"/>
            </a:schemeClr>
          </a:solidFill>
        </p:spPr>
        <p:txBody>
          <a:bodyPr>
            <a:normAutofit/>
          </a:bodyPr>
          <a:lstStyle/>
          <a:p>
            <a:pPr marL="0" indent="0">
              <a:buNone/>
            </a:pPr>
            <a:r>
              <a:rPr lang="en-US" sz="1300">
                <a:latin typeface="+mn-lt"/>
                <a:cs typeface="Calibri" panose="020F0502020204030204" pitchFamily="34" charset="0"/>
              </a:rPr>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for more generations than can be counted. Truth and acknowledgment are critical to building mutual respect and connection across all barriers of heritage and difference. </a:t>
            </a:r>
          </a:p>
          <a:p>
            <a:pPr marL="0" indent="0">
              <a:buNone/>
            </a:pPr>
            <a:r>
              <a:rPr lang="en-US" sz="1300">
                <a:latin typeface="+mn-lt"/>
                <a:cs typeface="Calibri" panose="020F0502020204030204" pitchFamily="34" charset="0"/>
              </a:rPr>
              <a:t>We begin this effort to acknowledge what has been buried by honoring the truth. </a:t>
            </a:r>
            <a:r>
              <a:rPr lang="en-US" sz="1300" b="1">
                <a:latin typeface="+mn-lt"/>
                <a:cs typeface="Calibri" panose="020F0502020204030204" pitchFamily="34" charset="0"/>
              </a:rPr>
              <a:t>We are standing on the ancestral lands of the Dakota people</a:t>
            </a:r>
            <a:r>
              <a:rPr lang="en-US" sz="1300">
                <a:latin typeface="+mn-lt"/>
                <a:cs typeface="Calibri" panose="020F0502020204030204" pitchFamily="34" charset="0"/>
              </a:rPr>
              <a:t>. We want to acknowledge the Dakota, the Ojibwe, the Ho Chunk, and the other nations of people who also called this place home. We pay respects to their elders past and present. </a:t>
            </a:r>
          </a:p>
          <a:p>
            <a:pPr marL="0" indent="0">
              <a:buNone/>
            </a:pPr>
            <a:r>
              <a:rPr lang="en-US" sz="1300">
                <a:latin typeface="+mn-lt"/>
                <a:cs typeface="Calibri" panose="020F0502020204030204" pitchFamily="34" charset="0"/>
              </a:rPr>
              <a:t>Please take a moment to consider the treaties made by the Tribal nations that entitle non-Native people to live and work on traditional Native lands. Consider the many legacies of violence, displacement, migration, and settlement that bring us together here today. Please join us in uncovering such truths at any and all public events.* </a:t>
            </a:r>
          </a:p>
          <a:p>
            <a:pPr marL="0" indent="0">
              <a:buNone/>
            </a:pPr>
            <a:r>
              <a:rPr lang="en-US" sz="1100"/>
              <a:t>*This is the acknowledgment given in the USDAC Honor Native Land Guide – edited to reflect this space by Shannon </a:t>
            </a:r>
            <a:r>
              <a:rPr lang="en-US" sz="1100" err="1"/>
              <a:t>Geshick</a:t>
            </a:r>
            <a:r>
              <a:rPr lang="en-US" sz="1100"/>
              <a:t>, MTAG, Executive Director Minnesota Indian Affairs Council</a:t>
            </a:r>
          </a:p>
        </p:txBody>
      </p:sp>
      <p:pic>
        <p:nvPicPr>
          <p:cNvPr id="9" name="Google Shape;99;p16">
            <a:extLst>
              <a:ext uri="{FF2B5EF4-FFF2-40B4-BE49-F238E27FC236}">
                <a16:creationId xmlns:a16="http://schemas.microsoft.com/office/drawing/2014/main" id="{D8100A99-1ABC-462B-877A-664222541EF5}"/>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cxnSp>
        <p:nvCxnSpPr>
          <p:cNvPr id="12" name="Straight Connector 11">
            <a:extLst>
              <a:ext uri="{FF2B5EF4-FFF2-40B4-BE49-F238E27FC236}">
                <a16:creationId xmlns:a16="http://schemas.microsoft.com/office/drawing/2014/main" id="{EE83C461-F98A-4D2B-A1AC-6820CCFE397E}"/>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C0CBE74-9E8D-4A1D-94CF-02D657ECEC6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1" name="Title 1">
            <a:extLst>
              <a:ext uri="{FF2B5EF4-FFF2-40B4-BE49-F238E27FC236}">
                <a16:creationId xmlns:a16="http://schemas.microsoft.com/office/drawing/2014/main" id="{00A4B2E2-4D39-4395-B9A4-C626CFCF4DAE}"/>
              </a:ext>
            </a:extLst>
          </p:cNvPr>
          <p:cNvSpPr txBox="1">
            <a:spLocks/>
          </p:cNvSpPr>
          <p:nvPr/>
        </p:nvSpPr>
        <p:spPr>
          <a:xfrm>
            <a:off x="0" y="46414"/>
            <a:ext cx="7886700" cy="5806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Light" panose="020F0302020204030204"/>
                <a:ea typeface="+mj-ea"/>
                <a:cs typeface="+mj-cs"/>
              </a:rPr>
              <a:t>Land Acknowledgment</a:t>
            </a:r>
          </a:p>
        </p:txBody>
      </p:sp>
    </p:spTree>
    <p:extLst>
      <p:ext uri="{BB962C8B-B14F-4D97-AF65-F5344CB8AC3E}">
        <p14:creationId xmlns:p14="http://schemas.microsoft.com/office/powerpoint/2010/main" val="2073178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27"/>
          <p:cNvSpPr txBox="1">
            <a:spLocks noGrp="1"/>
          </p:cNvSpPr>
          <p:nvPr>
            <p:ph type="body" idx="1"/>
          </p:nvPr>
        </p:nvSpPr>
        <p:spPr>
          <a:xfrm>
            <a:off x="443752" y="1304365"/>
            <a:ext cx="6148325" cy="2743199"/>
          </a:xfrm>
          <a:prstGeom prst="rect">
            <a:avLst/>
          </a:prstGeom>
          <a:noFill/>
          <a:ln>
            <a:noFill/>
          </a:ln>
        </p:spPr>
        <p:txBody>
          <a:bodyPr spcFirstLastPara="1" wrap="square" lIns="51427" tIns="25706" rIns="51427" bIns="25706" anchor="ctr" anchorCtr="0">
            <a:noAutofit/>
          </a:bodyPr>
          <a:lstStyle/>
          <a:p>
            <a:pPr marL="0" indent="0">
              <a:lnSpc>
                <a:spcPct val="100000"/>
              </a:lnSpc>
              <a:spcBef>
                <a:spcPts val="0"/>
              </a:spcBef>
              <a:buSzPts val="2000"/>
              <a:buFont typeface="Calibri"/>
              <a:buChar char="•"/>
            </a:pPr>
            <a:endParaRPr lang="en-US" sz="1200">
              <a:solidFill>
                <a:schemeClr val="dk2"/>
              </a:solidFill>
              <a:latin typeface="Calibri"/>
              <a:ea typeface="Calibri"/>
              <a:cs typeface="Calibri"/>
              <a:sym typeface="Calibri"/>
            </a:endParaRPr>
          </a:p>
          <a:p>
            <a:pPr marL="154305" indent="-161925">
              <a:lnSpc>
                <a:spcPct val="100000"/>
              </a:lnSpc>
              <a:spcBef>
                <a:spcPts val="200"/>
              </a:spcBef>
              <a:buSzPts val="2000"/>
              <a:buFont typeface="Calibri"/>
              <a:buChar char="•"/>
            </a:pPr>
            <a:r>
              <a:rPr lang="en-US" sz="1600">
                <a:solidFill>
                  <a:schemeClr val="dk2"/>
                </a:solidFill>
                <a:latin typeface="Calibri"/>
                <a:ea typeface="Calibri"/>
                <a:cs typeface="Calibri"/>
                <a:sym typeface="Calibri"/>
              </a:rPr>
              <a:t>How is your back pain impacting your overall life? </a:t>
            </a:r>
            <a:endParaRPr lang="en-US" sz="1600">
              <a:solidFill>
                <a:schemeClr val="dk2"/>
              </a:solidFill>
              <a:latin typeface="Calibri"/>
              <a:ea typeface="Calibri"/>
              <a:cs typeface="Calibri"/>
            </a:endParaRPr>
          </a:p>
          <a:p>
            <a:pPr marL="154305" indent="-161925">
              <a:lnSpc>
                <a:spcPct val="100000"/>
              </a:lnSpc>
              <a:spcBef>
                <a:spcPts val="200"/>
              </a:spcBef>
              <a:buSzPts val="2000"/>
              <a:buFont typeface="Calibri"/>
              <a:buChar char="•"/>
            </a:pPr>
            <a:r>
              <a:rPr lang="en-US" sz="1600">
                <a:solidFill>
                  <a:schemeClr val="dk2"/>
                </a:solidFill>
                <a:latin typeface="Calibri"/>
                <a:ea typeface="Calibri"/>
                <a:cs typeface="Calibri"/>
                <a:sym typeface="Calibri"/>
              </a:rPr>
              <a:t>Is it important for you to serve your children healthy food? </a:t>
            </a:r>
            <a:endParaRPr lang="en-US" sz="1600">
              <a:solidFill>
                <a:schemeClr val="dk2"/>
              </a:solidFill>
              <a:latin typeface="Calibri"/>
              <a:ea typeface="Calibri"/>
              <a:cs typeface="Calibri"/>
            </a:endParaRPr>
          </a:p>
          <a:p>
            <a:pPr marL="154305" indent="-143510">
              <a:spcBef>
                <a:spcPts val="203"/>
              </a:spcBef>
              <a:buSzPts val="2000"/>
              <a:buFont typeface="Calibri"/>
              <a:buChar char="•"/>
            </a:pPr>
            <a:r>
              <a:rPr lang="en-US" sz="1600">
                <a:solidFill>
                  <a:schemeClr val="dk2"/>
                </a:solidFill>
                <a:latin typeface="Calibri"/>
                <a:ea typeface="Calibri"/>
                <a:cs typeface="Calibri"/>
                <a:sym typeface="Calibri"/>
              </a:rPr>
              <a:t>Do you have any concerns about the stress in your life? </a:t>
            </a:r>
            <a:endParaRPr lang="en-US" sz="1600">
              <a:solidFill>
                <a:schemeClr val="dk2"/>
              </a:solidFill>
              <a:latin typeface="Calibri"/>
              <a:ea typeface="Calibri"/>
              <a:cs typeface="Calibri"/>
            </a:endParaRPr>
          </a:p>
          <a:p>
            <a:pPr marL="154305" indent="-143510">
              <a:spcBef>
                <a:spcPts val="203"/>
              </a:spcBef>
              <a:buSzPts val="2000"/>
              <a:buFont typeface="Calibri"/>
              <a:buChar char="•"/>
            </a:pPr>
            <a:r>
              <a:rPr lang="en-US" sz="1600">
                <a:latin typeface="Calibri"/>
                <a:ea typeface="Calibri"/>
                <a:cs typeface="Calibri"/>
                <a:sym typeface="Calibri"/>
              </a:rPr>
              <a:t>How, if at all, does your alcohol use affect your parenting?</a:t>
            </a:r>
            <a:endParaRPr lang="en-US" sz="1600">
              <a:latin typeface="Calibri"/>
              <a:ea typeface="Calibri"/>
              <a:cs typeface="Calibri"/>
            </a:endParaRPr>
          </a:p>
          <a:p>
            <a:pPr marL="154305" indent="-143510">
              <a:lnSpc>
                <a:spcPct val="114999"/>
              </a:lnSpc>
              <a:spcBef>
                <a:spcPts val="202"/>
              </a:spcBef>
              <a:buSzPts val="2000"/>
              <a:buFont typeface="Calibri"/>
              <a:buChar char="•"/>
            </a:pPr>
            <a:r>
              <a:rPr lang="en-US" sz="1600">
                <a:latin typeface="Calibri"/>
                <a:ea typeface="Calibri"/>
                <a:cs typeface="Calibri"/>
              </a:rPr>
              <a:t>Do you think your meth use is improving your sex life?</a:t>
            </a:r>
            <a:endParaRPr lang="en-US" sz="1600">
              <a:latin typeface="Calibri"/>
              <a:ea typeface="Calibri"/>
              <a:cs typeface="Calibri"/>
              <a:sym typeface="Calibri"/>
            </a:endParaRPr>
          </a:p>
          <a:p>
            <a:pPr marL="154305" indent="-143510">
              <a:spcBef>
                <a:spcPts val="203"/>
              </a:spcBef>
              <a:buSzPts val="2000"/>
              <a:buFont typeface="Calibri"/>
              <a:buChar char="•"/>
            </a:pPr>
            <a:r>
              <a:rPr lang="en-US" sz="1600">
                <a:latin typeface="Calibri"/>
                <a:ea typeface="Calibri"/>
                <a:cs typeface="Calibri"/>
                <a:sym typeface="Calibri"/>
              </a:rPr>
              <a:t>If you were to stop using meth, how would your days be different?</a:t>
            </a:r>
            <a:endParaRPr lang="en-US" sz="1600">
              <a:latin typeface="Calibri"/>
              <a:ea typeface="Calibri"/>
              <a:cs typeface="Calibri"/>
            </a:endParaRPr>
          </a:p>
          <a:p>
            <a:pPr marL="154305" indent="-143510">
              <a:lnSpc>
                <a:spcPct val="114999"/>
              </a:lnSpc>
              <a:spcBef>
                <a:spcPts val="202"/>
              </a:spcBef>
              <a:buSzPts val="2000"/>
              <a:buFont typeface="Calibri"/>
              <a:buChar char="•"/>
            </a:pPr>
            <a:r>
              <a:rPr lang="en-US" sz="1600">
                <a:latin typeface="Calibri"/>
                <a:ea typeface="Times New Roman"/>
                <a:cs typeface="Calibri"/>
              </a:rPr>
              <a:t>Can I ask you something?</a:t>
            </a:r>
          </a:p>
          <a:p>
            <a:pPr marL="154305" indent="-87630">
              <a:lnSpc>
                <a:spcPct val="80000"/>
              </a:lnSpc>
              <a:spcBef>
                <a:spcPts val="209"/>
              </a:spcBef>
              <a:spcAft>
                <a:spcPts val="900"/>
              </a:spcAft>
              <a:buSzPts val="1860"/>
              <a:buNone/>
            </a:pPr>
            <a:endParaRPr lang="en-US" sz="1200">
              <a:solidFill>
                <a:schemeClr val="dk2"/>
              </a:solidFill>
              <a:latin typeface="Times New Roman"/>
              <a:ea typeface="Times New Roman"/>
              <a:cs typeface="Times New Roman"/>
            </a:endParaRPr>
          </a:p>
        </p:txBody>
      </p:sp>
      <p:sp>
        <p:nvSpPr>
          <p:cNvPr id="187" name="Google Shape;187;p27"/>
          <p:cNvSpPr txBox="1">
            <a:spLocks noGrp="1"/>
          </p:cNvSpPr>
          <p:nvPr>
            <p:ph type="title"/>
          </p:nvPr>
        </p:nvSpPr>
        <p:spPr>
          <a:xfrm>
            <a:off x="1204764" y="4286325"/>
            <a:ext cx="4243388" cy="426431"/>
          </a:xfrm>
          <a:prstGeom prst="rect">
            <a:avLst/>
          </a:prstGeom>
          <a:noFill/>
          <a:ln>
            <a:noFill/>
          </a:ln>
        </p:spPr>
        <p:txBody>
          <a:bodyPr spcFirstLastPara="1" wrap="square" lIns="51427" tIns="25706" rIns="51427" bIns="25706" anchor="b" anchorCtr="0">
            <a:noAutofit/>
          </a:bodyPr>
          <a:lstStyle/>
          <a:p>
            <a:pPr algn="ctr">
              <a:buClr>
                <a:srgbClr val="262626"/>
              </a:buClr>
              <a:buSzPts val="5400"/>
            </a:pPr>
            <a:r>
              <a:rPr lang="en-US" sz="2025" b="1">
                <a:solidFill>
                  <a:srgbClr val="262626"/>
                </a:solidFill>
                <a:latin typeface="Calibri"/>
                <a:ea typeface="Calibri"/>
                <a:cs typeface="Calibri"/>
                <a:sym typeface="Calibri"/>
              </a:rPr>
              <a:t>Open or closed?</a:t>
            </a:r>
            <a:endParaRPr sz="2025" b="1">
              <a:solidFill>
                <a:srgbClr val="262626"/>
              </a:solidFill>
              <a:latin typeface="Calibri"/>
              <a:ea typeface="Calibri"/>
              <a:cs typeface="Calibri"/>
              <a:sym typeface="Calibri"/>
            </a:endParaRPr>
          </a:p>
        </p:txBody>
      </p:sp>
      <p:sp>
        <p:nvSpPr>
          <p:cNvPr id="2" name="TextBox 1">
            <a:extLst>
              <a:ext uri="{FF2B5EF4-FFF2-40B4-BE49-F238E27FC236}">
                <a16:creationId xmlns:a16="http://schemas.microsoft.com/office/drawing/2014/main" id="{2FABDCCF-F3EB-42DD-930E-DC2743A46B6C}"/>
              </a:ext>
            </a:extLst>
          </p:cNvPr>
          <p:cNvSpPr txBox="1"/>
          <p:nvPr/>
        </p:nvSpPr>
        <p:spPr>
          <a:xfrm>
            <a:off x="252296" y="97108"/>
            <a:ext cx="6148325" cy="738664"/>
          </a:xfrm>
          <a:prstGeom prst="rect">
            <a:avLst/>
          </a:prstGeom>
          <a:noFill/>
        </p:spPr>
        <p:txBody>
          <a:bodyPr wrap="square" rtlCol="0">
            <a:spAutoFit/>
          </a:bodyPr>
          <a:lstStyle/>
          <a:p>
            <a:pPr algn="ctr"/>
            <a:r>
              <a:rPr lang="en-US" b="1"/>
              <a:t>For each of the following questions, place “O” in the chat function if you think the question is open ended, and “C” if you think the question is closed.</a:t>
            </a:r>
          </a:p>
        </p:txBody>
      </p:sp>
      <p:sp>
        <p:nvSpPr>
          <p:cNvPr id="3" name="Slide Number Placeholder 2">
            <a:extLst>
              <a:ext uri="{FF2B5EF4-FFF2-40B4-BE49-F238E27FC236}">
                <a16:creationId xmlns:a16="http://schemas.microsoft.com/office/drawing/2014/main" id="{97355037-FFA3-4780-9E27-9171013C2867}"/>
              </a:ext>
            </a:extLst>
          </p:cNvPr>
          <p:cNvSpPr>
            <a:spLocks noGrp="1"/>
          </p:cNvSpPr>
          <p:nvPr>
            <p:ph type="sldNum" idx="12"/>
          </p:nvPr>
        </p:nvSpPr>
        <p:spPr/>
        <p:txBody>
          <a:bodyPr/>
          <a:lstStyle/>
          <a:p>
            <a:fld id="{00000000-1234-1234-1234-123412341234}" type="slidenum">
              <a:rPr lang="en" smtClean="0"/>
              <a:pPr/>
              <a:t>50</a:t>
            </a:fld>
            <a:endParaRPr lang="en"/>
          </a:p>
        </p:txBody>
      </p:sp>
      <p:sp>
        <p:nvSpPr>
          <p:cNvPr id="13" name="Slide Number Placeholder 5">
            <a:extLst>
              <a:ext uri="{FF2B5EF4-FFF2-40B4-BE49-F238E27FC236}">
                <a16:creationId xmlns:a16="http://schemas.microsoft.com/office/drawing/2014/main" id="{477E873B-CBE3-4A19-AEE0-AA89BCCD3410}"/>
              </a:ext>
            </a:extLst>
          </p:cNvPr>
          <p:cNvSpPr txBox="1">
            <a:spLocks/>
          </p:cNvSpPr>
          <p:nvPr/>
        </p:nvSpPr>
        <p:spPr>
          <a:xfrm>
            <a:off x="4843463" y="4767264"/>
            <a:ext cx="1543050" cy="273844"/>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68BC63C-A90F-384A-918D-1423499908E7}"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4" name="Google Shape;99;p16">
            <a:extLst>
              <a:ext uri="{FF2B5EF4-FFF2-40B4-BE49-F238E27FC236}">
                <a16:creationId xmlns:a16="http://schemas.microsoft.com/office/drawing/2014/main" id="{2F5CA399-7DD1-4788-B822-C3E2BEC4F927}"/>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5" name="Rectangle 14">
            <a:extLst>
              <a:ext uri="{FF2B5EF4-FFF2-40B4-BE49-F238E27FC236}">
                <a16:creationId xmlns:a16="http://schemas.microsoft.com/office/drawing/2014/main" id="{4E5F73CF-914D-4B71-AD3B-615EA960CD38}"/>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062C0C50-291F-46F1-A517-19B0D6002C7E}"/>
              </a:ext>
            </a:extLst>
          </p:cNvPr>
          <p:cNvSpPr>
            <a:spLocks noGrp="1"/>
          </p:cNvSpPr>
          <p:nvPr>
            <p:ph type="sldNum" sz="quarter" idx="12"/>
          </p:nvPr>
        </p:nvSpPr>
        <p:spPr/>
        <p:txBody>
          <a:bodyPr/>
          <a:lstStyle/>
          <a:p>
            <a:pPr defTabSz="514350">
              <a:buClrTx/>
            </a:pPr>
            <a:fld id="{1AF03B25-4491-4EBC-80B7-9046CB54834E}" type="slidenum">
              <a:rPr lang="en-US" kern="1200">
                <a:solidFill>
                  <a:prstClr val="black">
                    <a:tint val="75000"/>
                  </a:prstClr>
                </a:solidFill>
                <a:latin typeface="Arial" panose="020B0604020202020204" pitchFamily="34" charset="0"/>
                <a:ea typeface="+mn-ea"/>
                <a:cs typeface="Arial" panose="020B0604020202020204" pitchFamily="34" charset="0"/>
              </a:rPr>
              <a:pPr defTabSz="514350">
                <a:buClrTx/>
              </a:pPr>
              <a:t>51</a:t>
            </a:fld>
            <a:endParaRPr lang="en-US" kern="1200">
              <a:solidFill>
                <a:prstClr val="black">
                  <a:tint val="75000"/>
                </a:prstClr>
              </a:solidFill>
              <a:latin typeface="Arial" panose="020B0604020202020204" pitchFamily="34" charset="0"/>
              <a:ea typeface="+mn-ea"/>
              <a:cs typeface="Arial" panose="020B0604020202020204" pitchFamily="34" charset="0"/>
            </a:endParaRPr>
          </a:p>
        </p:txBody>
      </p:sp>
      <p:sp>
        <p:nvSpPr>
          <p:cNvPr id="195" name="Google Shape;195;p28"/>
          <p:cNvSpPr txBox="1">
            <a:spLocks noGrp="1"/>
          </p:cNvSpPr>
          <p:nvPr>
            <p:ph type="body" idx="4294967295"/>
          </p:nvPr>
        </p:nvSpPr>
        <p:spPr>
          <a:xfrm>
            <a:off x="581869" y="1122822"/>
            <a:ext cx="2696135" cy="1979612"/>
          </a:xfrm>
          <a:prstGeom prst="rect">
            <a:avLst/>
          </a:prstGeom>
          <a:noFill/>
          <a:ln>
            <a:noFill/>
          </a:ln>
        </p:spPr>
        <p:txBody>
          <a:bodyPr spcFirstLastPara="1" wrap="square" lIns="51427" tIns="25706" rIns="51427" bIns="25706" anchor="ctr" anchorCtr="0">
            <a:noAutofit/>
          </a:bodyPr>
          <a:lstStyle/>
          <a:p>
            <a:pPr marL="274320" indent="-274320">
              <a:lnSpc>
                <a:spcPts val="1500"/>
              </a:lnSpc>
              <a:spcBef>
                <a:spcPts val="0"/>
              </a:spcBef>
              <a:buNone/>
            </a:pPr>
            <a:endParaRPr lang="en-US"/>
          </a:p>
          <a:p>
            <a:pPr marL="274320" indent="-274320">
              <a:lnSpc>
                <a:spcPts val="1500"/>
              </a:lnSpc>
              <a:buClr>
                <a:schemeClr val="accent1"/>
              </a:buClr>
              <a:buSzPts val="2400"/>
              <a:buFont typeface="Calibri"/>
              <a:buChar char="•"/>
            </a:pPr>
            <a:endParaRPr lang="en-US" sz="1800">
              <a:ea typeface="Calibri"/>
              <a:cs typeface="Calibri"/>
              <a:sym typeface="Calibri"/>
            </a:endParaRPr>
          </a:p>
          <a:p>
            <a:pPr marL="0" indent="0">
              <a:lnSpc>
                <a:spcPts val="1500"/>
              </a:lnSpc>
              <a:buClr>
                <a:schemeClr val="accent1"/>
              </a:buClr>
              <a:buSzPts val="2400"/>
              <a:buNone/>
            </a:pPr>
            <a:r>
              <a:rPr lang="en-US" sz="1800">
                <a:ea typeface="Calibri"/>
                <a:cs typeface="Calibri"/>
                <a:sym typeface="Calibri"/>
              </a:rPr>
              <a:t>What are they?</a:t>
            </a:r>
          </a:p>
          <a:p>
            <a:pPr marL="0" indent="0">
              <a:lnSpc>
                <a:spcPts val="1500"/>
              </a:lnSpc>
              <a:buClr>
                <a:schemeClr val="accent1"/>
              </a:buClr>
              <a:buSzPts val="2400"/>
              <a:buNone/>
            </a:pPr>
            <a:endParaRPr lang="en-US" sz="1800">
              <a:ea typeface="Calibri"/>
              <a:cs typeface="Calibri"/>
              <a:sym typeface="Calibri"/>
            </a:endParaRPr>
          </a:p>
          <a:p>
            <a:pPr marL="0" indent="0">
              <a:lnSpc>
                <a:spcPts val="1500"/>
              </a:lnSpc>
              <a:buClr>
                <a:schemeClr val="accent1"/>
              </a:buClr>
              <a:buSzPts val="2400"/>
              <a:buNone/>
            </a:pPr>
            <a:endParaRPr lang="en-US" sz="1800">
              <a:ea typeface="Calibri"/>
              <a:cs typeface="Calibri"/>
              <a:sym typeface="Calibri"/>
            </a:endParaRPr>
          </a:p>
          <a:p>
            <a:pPr marL="274320" indent="-274320">
              <a:lnSpc>
                <a:spcPts val="1500"/>
              </a:lnSpc>
              <a:buClr>
                <a:schemeClr val="accent1"/>
              </a:buClr>
              <a:buSzPts val="2400"/>
              <a:buFont typeface="Calibri"/>
              <a:buChar char="•"/>
            </a:pPr>
            <a:r>
              <a:rPr lang="en-US" sz="1800">
                <a:ea typeface="Calibri"/>
                <a:cs typeface="Calibri"/>
                <a:sym typeface="Calibri"/>
              </a:rPr>
              <a:t>Strengths and attributes</a:t>
            </a:r>
          </a:p>
          <a:p>
            <a:pPr marL="274320" indent="-274320">
              <a:lnSpc>
                <a:spcPts val="1500"/>
              </a:lnSpc>
              <a:buClr>
                <a:schemeClr val="accent1"/>
              </a:buClr>
              <a:buSzPts val="2400"/>
              <a:buFont typeface="Calibri"/>
              <a:buChar char="•"/>
            </a:pPr>
            <a:r>
              <a:rPr lang="en-US" sz="1800">
                <a:ea typeface="Calibri"/>
                <a:cs typeface="Calibri"/>
                <a:sym typeface="Calibri"/>
              </a:rPr>
              <a:t>Successes</a:t>
            </a:r>
          </a:p>
          <a:p>
            <a:pPr marL="274320" indent="-274320">
              <a:lnSpc>
                <a:spcPts val="1500"/>
              </a:lnSpc>
              <a:buClr>
                <a:schemeClr val="accent1"/>
              </a:buClr>
              <a:buSzPts val="2400"/>
              <a:buFont typeface="Calibri"/>
              <a:buChar char="•"/>
            </a:pPr>
            <a:r>
              <a:rPr lang="en-US" sz="1800">
                <a:ea typeface="Calibri"/>
                <a:cs typeface="Calibri"/>
                <a:sym typeface="Calibri"/>
              </a:rPr>
              <a:t>Hopes</a:t>
            </a:r>
          </a:p>
          <a:p>
            <a:pPr marL="274320" indent="-274320">
              <a:lnSpc>
                <a:spcPts val="1500"/>
              </a:lnSpc>
              <a:buClr>
                <a:schemeClr val="accent1"/>
              </a:buClr>
              <a:buSzPts val="2400"/>
              <a:buFont typeface="Calibri"/>
              <a:buChar char="•"/>
            </a:pPr>
            <a:r>
              <a:rPr lang="en-US" sz="1800">
                <a:ea typeface="Calibri"/>
                <a:cs typeface="Calibri"/>
                <a:sym typeface="Calibri"/>
              </a:rPr>
              <a:t>Desires</a:t>
            </a:r>
          </a:p>
          <a:p>
            <a:pPr marL="274320" indent="-274320">
              <a:lnSpc>
                <a:spcPts val="1500"/>
              </a:lnSpc>
              <a:buClr>
                <a:schemeClr val="accent1"/>
              </a:buClr>
              <a:buSzPts val="2400"/>
              <a:buFont typeface="Calibri"/>
              <a:buChar char="•"/>
            </a:pPr>
            <a:r>
              <a:rPr lang="en-US" sz="1800">
                <a:ea typeface="Calibri"/>
                <a:cs typeface="Calibri"/>
                <a:sym typeface="Calibri"/>
              </a:rPr>
              <a:t>Efforts to improve things</a:t>
            </a:r>
          </a:p>
          <a:p>
            <a:pPr marL="274320" indent="-274320">
              <a:lnSpc>
                <a:spcPts val="1500"/>
              </a:lnSpc>
              <a:buClr>
                <a:schemeClr val="accent1"/>
              </a:buClr>
              <a:buSzPts val="2400"/>
              <a:buFont typeface="Calibri"/>
              <a:buChar char="•"/>
            </a:pPr>
            <a:r>
              <a:rPr lang="en-US" sz="1800">
                <a:ea typeface="Calibri"/>
                <a:cs typeface="Calibri"/>
                <a:sym typeface="Calibri"/>
              </a:rPr>
              <a:t>Humanity</a:t>
            </a:r>
          </a:p>
          <a:p>
            <a:pPr marL="274320" indent="-274320">
              <a:lnSpc>
                <a:spcPts val="1500"/>
              </a:lnSpc>
              <a:buClr>
                <a:schemeClr val="accent1"/>
              </a:buClr>
              <a:buSzPts val="2400"/>
              <a:buFont typeface="Calibri"/>
              <a:buChar char="•"/>
            </a:pPr>
            <a:r>
              <a:rPr lang="en-US" sz="1800">
                <a:ea typeface="Calibri"/>
                <a:cs typeface="Calibri"/>
                <a:sym typeface="Calibri"/>
              </a:rPr>
              <a:t>Compassion</a:t>
            </a:r>
            <a:endParaRPr lang="en-US" sz="1800"/>
          </a:p>
          <a:p>
            <a:pPr marL="274320" indent="-274320">
              <a:lnSpc>
                <a:spcPts val="1500"/>
              </a:lnSpc>
              <a:spcAft>
                <a:spcPts val="900"/>
              </a:spcAft>
              <a:buNone/>
            </a:pPr>
            <a:endParaRPr lang="en-US" sz="1013">
              <a:latin typeface="Calibri"/>
              <a:ea typeface="Calibri"/>
              <a:cs typeface="Calibri"/>
              <a:sym typeface="Calibri"/>
            </a:endParaRPr>
          </a:p>
        </p:txBody>
      </p:sp>
      <p:sp>
        <p:nvSpPr>
          <p:cNvPr id="196" name="Google Shape;196;p28"/>
          <p:cNvSpPr txBox="1">
            <a:spLocks noGrp="1"/>
          </p:cNvSpPr>
          <p:nvPr>
            <p:ph type="body" idx="4294967295"/>
          </p:nvPr>
        </p:nvSpPr>
        <p:spPr>
          <a:xfrm>
            <a:off x="3579998" y="1063000"/>
            <a:ext cx="2889170" cy="1979612"/>
          </a:xfrm>
          <a:prstGeom prst="rect">
            <a:avLst/>
          </a:prstGeom>
          <a:noFill/>
          <a:ln>
            <a:noFill/>
          </a:ln>
        </p:spPr>
        <p:txBody>
          <a:bodyPr spcFirstLastPara="1" wrap="square" lIns="51427" tIns="25706" rIns="51427" bIns="25706" anchor="ctr" anchorCtr="0">
            <a:noAutofit/>
          </a:bodyPr>
          <a:lstStyle/>
          <a:p>
            <a:pPr marL="0" indent="0">
              <a:lnSpc>
                <a:spcPts val="1500"/>
              </a:lnSpc>
              <a:spcBef>
                <a:spcPts val="0"/>
              </a:spcBef>
              <a:buClr>
                <a:schemeClr val="accent1"/>
              </a:buClr>
              <a:buSzPts val="2400"/>
              <a:buNone/>
            </a:pPr>
            <a:r>
              <a:rPr lang="en-US" sz="1800">
                <a:latin typeface="Calibri"/>
                <a:ea typeface="Calibri"/>
                <a:cs typeface="Calibri"/>
                <a:sym typeface="Calibri"/>
              </a:rPr>
              <a:t>What are the Results?</a:t>
            </a:r>
          </a:p>
          <a:p>
            <a:pPr marL="0" indent="0">
              <a:lnSpc>
                <a:spcPts val="1500"/>
              </a:lnSpc>
              <a:spcBef>
                <a:spcPts val="0"/>
              </a:spcBef>
              <a:buClr>
                <a:schemeClr val="accent1"/>
              </a:buClr>
              <a:buSzPts val="2400"/>
              <a:buNone/>
            </a:pPr>
            <a:endParaRPr lang="en-US" sz="1800">
              <a:latin typeface="Calibri"/>
              <a:ea typeface="Calibri"/>
              <a:cs typeface="Calibri"/>
              <a:sym typeface="Calibri"/>
            </a:endParaRPr>
          </a:p>
          <a:p>
            <a:pPr marL="0" indent="0">
              <a:lnSpc>
                <a:spcPts val="1500"/>
              </a:lnSpc>
              <a:spcBef>
                <a:spcPts val="0"/>
              </a:spcBef>
              <a:buClr>
                <a:schemeClr val="accent1"/>
              </a:buClr>
              <a:buSzPts val="2400"/>
              <a:buNone/>
            </a:pPr>
            <a:endParaRPr lang="en-US" sz="1800">
              <a:latin typeface="Calibri"/>
              <a:ea typeface="Calibri"/>
              <a:cs typeface="Calibri"/>
              <a:sym typeface="Calibri"/>
            </a:endParaRPr>
          </a:p>
          <a:p>
            <a:pPr marL="0" indent="0">
              <a:lnSpc>
                <a:spcPts val="1500"/>
              </a:lnSpc>
              <a:spcBef>
                <a:spcPts val="0"/>
              </a:spcBef>
              <a:buClr>
                <a:schemeClr val="accent1"/>
              </a:buClr>
              <a:buSzPts val="2400"/>
              <a:buNone/>
            </a:pPr>
            <a:endParaRPr lang="en-US" sz="1800">
              <a:latin typeface="Calibri"/>
              <a:ea typeface="Calibri"/>
              <a:cs typeface="Calibri"/>
              <a:sym typeface="Calibri"/>
            </a:endParaRPr>
          </a:p>
          <a:p>
            <a:pPr marL="274320" indent="-274320">
              <a:lnSpc>
                <a:spcPts val="1500"/>
              </a:lnSpc>
              <a:spcBef>
                <a:spcPts val="800"/>
              </a:spcBef>
              <a:buClr>
                <a:schemeClr val="accent1"/>
              </a:buClr>
              <a:buSzPts val="2400"/>
              <a:buFont typeface="Calibri"/>
              <a:buChar char="•"/>
            </a:pPr>
            <a:r>
              <a:rPr lang="en-US" sz="1800">
                <a:latin typeface="Calibri"/>
                <a:ea typeface="Calibri"/>
                <a:cs typeface="Calibri"/>
                <a:sym typeface="Calibri"/>
              </a:rPr>
              <a:t>Strengthen the relationships</a:t>
            </a:r>
          </a:p>
          <a:p>
            <a:pPr marL="274320" indent="-274320">
              <a:lnSpc>
                <a:spcPts val="1500"/>
              </a:lnSpc>
              <a:buClr>
                <a:schemeClr val="accent1"/>
              </a:buClr>
              <a:buSzPts val="2400"/>
              <a:buFont typeface="Calibri"/>
              <a:buChar char="•"/>
            </a:pPr>
            <a:r>
              <a:rPr lang="en-US" sz="1800">
                <a:latin typeface="Calibri"/>
                <a:ea typeface="Calibri"/>
                <a:cs typeface="Calibri"/>
                <a:sym typeface="Calibri"/>
              </a:rPr>
              <a:t>Build trust</a:t>
            </a:r>
          </a:p>
          <a:p>
            <a:pPr marL="274320" indent="-274320">
              <a:lnSpc>
                <a:spcPts val="1500"/>
              </a:lnSpc>
              <a:buClr>
                <a:schemeClr val="accent1"/>
              </a:buClr>
              <a:buSzPts val="2400"/>
              <a:buFont typeface="Calibri"/>
              <a:buChar char="•"/>
            </a:pPr>
            <a:r>
              <a:rPr lang="en-US" sz="1800">
                <a:latin typeface="Calibri"/>
                <a:ea typeface="Calibri"/>
                <a:cs typeface="Calibri"/>
                <a:sym typeface="Calibri"/>
              </a:rPr>
              <a:t>Support confidence and self-esteem</a:t>
            </a:r>
          </a:p>
          <a:p>
            <a:pPr marL="274320" indent="-274320">
              <a:lnSpc>
                <a:spcPts val="1500"/>
              </a:lnSpc>
              <a:buClr>
                <a:schemeClr val="accent1"/>
              </a:buClr>
              <a:buSzPts val="2400"/>
              <a:buFont typeface="Calibri"/>
              <a:buChar char="•"/>
            </a:pPr>
            <a:r>
              <a:rPr lang="en-US" sz="1800">
                <a:latin typeface="Calibri"/>
                <a:ea typeface="Calibri"/>
                <a:cs typeface="Calibri"/>
                <a:sym typeface="Calibri"/>
              </a:rPr>
              <a:t>Build a meaningful working alliance</a:t>
            </a:r>
          </a:p>
        </p:txBody>
      </p:sp>
      <p:pic>
        <p:nvPicPr>
          <p:cNvPr id="5" name="Google Shape;99;p16">
            <a:extLst>
              <a:ext uri="{FF2B5EF4-FFF2-40B4-BE49-F238E27FC236}">
                <a16:creationId xmlns:a16="http://schemas.microsoft.com/office/drawing/2014/main" id="{C19E0EC7-FDA9-4758-B096-F4A661F54FF1}"/>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6A1D4D35-1DD6-4214-8166-36A97587AF5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9794C28C-4C22-48E7-864C-8327579BB872}"/>
              </a:ext>
            </a:extLst>
          </p:cNvPr>
          <p:cNvSpPr txBox="1">
            <a:spLocks/>
          </p:cNvSpPr>
          <p:nvPr/>
        </p:nvSpPr>
        <p:spPr>
          <a:xfrm>
            <a:off x="0" y="35347"/>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Affirmations</a:t>
            </a:r>
          </a:p>
        </p:txBody>
      </p:sp>
      <p:cxnSp>
        <p:nvCxnSpPr>
          <p:cNvPr id="9" name="Straight Connector 8">
            <a:extLst>
              <a:ext uri="{FF2B5EF4-FFF2-40B4-BE49-F238E27FC236}">
                <a16:creationId xmlns:a16="http://schemas.microsoft.com/office/drawing/2014/main" id="{A460C80D-824E-4FF9-BBF2-7F6AD4A2977A}"/>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29"/>
          <p:cNvSpPr txBox="1">
            <a:spLocks noGrp="1"/>
          </p:cNvSpPr>
          <p:nvPr>
            <p:ph type="body" idx="4294967295"/>
          </p:nvPr>
        </p:nvSpPr>
        <p:spPr>
          <a:xfrm>
            <a:off x="262217" y="1582083"/>
            <a:ext cx="6333565" cy="2115853"/>
          </a:xfrm>
          <a:prstGeom prst="rect">
            <a:avLst/>
          </a:prstGeom>
          <a:noFill/>
          <a:ln>
            <a:noFill/>
          </a:ln>
        </p:spPr>
        <p:txBody>
          <a:bodyPr spcFirstLastPara="1" wrap="square" lIns="51427" tIns="25706" rIns="51427" bIns="25706" anchor="ctr" anchorCtr="0">
            <a:noAutofit/>
          </a:bodyPr>
          <a:lstStyle/>
          <a:p>
            <a:pPr marL="0" indent="0">
              <a:spcBef>
                <a:spcPts val="0"/>
              </a:spcBef>
              <a:buSzPts val="2800"/>
              <a:buNone/>
            </a:pPr>
            <a:r>
              <a:rPr lang="en-US" sz="1800" b="1">
                <a:latin typeface="Calibri"/>
                <a:ea typeface="Calibri"/>
                <a:cs typeface="Calibri"/>
                <a:sym typeface="Calibri"/>
              </a:rPr>
              <a:t>These statements should show appreciation for a client’s challenges and achievements, however they are not meant to be “cheers” and shouldn’t start with “I am”.</a:t>
            </a:r>
          </a:p>
          <a:p>
            <a:pPr marL="0" indent="0">
              <a:spcBef>
                <a:spcPts val="0"/>
              </a:spcBef>
              <a:buSzPts val="2800"/>
              <a:buNone/>
            </a:pPr>
            <a:endParaRPr lang="en-US" sz="1800">
              <a:latin typeface="Calibri"/>
              <a:ea typeface="Calibri"/>
              <a:cs typeface="Calibri"/>
              <a:sym typeface="Calibri"/>
            </a:endParaRPr>
          </a:p>
          <a:p>
            <a:pPr marL="0" indent="0">
              <a:spcBef>
                <a:spcPts val="0"/>
              </a:spcBef>
              <a:buNone/>
            </a:pPr>
            <a:r>
              <a:rPr lang="en-US" sz="1800">
                <a:latin typeface="Calibri"/>
                <a:ea typeface="Calibri"/>
                <a:cs typeface="Calibri"/>
                <a:sym typeface="Calibri"/>
              </a:rPr>
              <a:t>“You really thought clearly about your next steps”</a:t>
            </a:r>
          </a:p>
          <a:p>
            <a:pPr marL="0" indent="0">
              <a:spcBef>
                <a:spcPts val="0"/>
              </a:spcBef>
              <a:buNone/>
            </a:pPr>
            <a:r>
              <a:rPr lang="en-US" sz="1800">
                <a:latin typeface="Calibri"/>
                <a:ea typeface="Calibri"/>
                <a:cs typeface="Calibri"/>
                <a:sym typeface="Calibri"/>
              </a:rPr>
              <a:t>“Wow, that must’ve taken a lot of courage”</a:t>
            </a:r>
          </a:p>
          <a:p>
            <a:pPr marL="0" indent="0">
              <a:spcBef>
                <a:spcPts val="0"/>
              </a:spcBef>
              <a:buNone/>
            </a:pPr>
            <a:r>
              <a:rPr lang="en-US" sz="1800">
                <a:latin typeface="Calibri"/>
                <a:ea typeface="Calibri"/>
                <a:cs typeface="Calibri"/>
                <a:sym typeface="Calibri"/>
              </a:rPr>
              <a:t>“You applied some self-care and it helped you stay calm”</a:t>
            </a:r>
          </a:p>
          <a:p>
            <a:pPr marL="0" indent="0">
              <a:spcBef>
                <a:spcPts val="0"/>
              </a:spcBef>
              <a:buNone/>
            </a:pPr>
            <a:r>
              <a:rPr lang="en-US" sz="1800">
                <a:latin typeface="Calibri"/>
                <a:ea typeface="Calibri"/>
                <a:cs typeface="Calibri"/>
                <a:sym typeface="Calibri"/>
              </a:rPr>
              <a:t>“You’ve achieved so much this week”</a:t>
            </a:r>
          </a:p>
          <a:p>
            <a:pPr marL="0" indent="0">
              <a:spcBef>
                <a:spcPts val="0"/>
              </a:spcBef>
              <a:buNone/>
            </a:pPr>
            <a:r>
              <a:rPr lang="en-US" sz="1800">
                <a:latin typeface="Calibri"/>
                <a:ea typeface="Calibri"/>
                <a:cs typeface="Calibri"/>
                <a:sym typeface="Calibri"/>
              </a:rPr>
              <a:t>“You are determined and continue to search for answers”</a:t>
            </a:r>
          </a:p>
          <a:p>
            <a:pPr marL="0" indent="0">
              <a:spcBef>
                <a:spcPts val="0"/>
              </a:spcBef>
              <a:buNone/>
            </a:pPr>
            <a:endParaRPr lang="en-US" sz="1800">
              <a:latin typeface="Calibri"/>
              <a:ea typeface="Calibri"/>
              <a:cs typeface="Calibri"/>
            </a:endParaRPr>
          </a:p>
          <a:p>
            <a:pPr marL="0" indent="0">
              <a:spcBef>
                <a:spcPts val="0"/>
              </a:spcBef>
              <a:buNone/>
            </a:pPr>
            <a:r>
              <a:rPr lang="en-US" sz="1800" i="1">
                <a:latin typeface="Calibri"/>
                <a:ea typeface="Calibri"/>
                <a:cs typeface="Calibri"/>
              </a:rPr>
              <a:t>Stepping it Up – Affirmation + building experience and confidence</a:t>
            </a:r>
          </a:p>
          <a:p>
            <a:pPr>
              <a:lnSpc>
                <a:spcPct val="100000"/>
              </a:lnSpc>
              <a:spcBef>
                <a:spcPts val="0"/>
              </a:spcBef>
            </a:pPr>
            <a:r>
              <a:rPr lang="en-US" sz="1800">
                <a:latin typeface="Calibri"/>
                <a:ea typeface="Calibri"/>
                <a:cs typeface="Calibri"/>
              </a:rPr>
              <a:t>"You are staying alcohol-free in the face of many challenges", tell me how that feels...</a:t>
            </a:r>
          </a:p>
          <a:p>
            <a:pPr>
              <a:lnSpc>
                <a:spcPct val="100000"/>
              </a:lnSpc>
              <a:spcBef>
                <a:spcPts val="0"/>
              </a:spcBef>
            </a:pPr>
            <a:r>
              <a:rPr lang="en-US" sz="1800">
                <a:latin typeface="Calibri"/>
                <a:ea typeface="Calibri"/>
                <a:cs typeface="Calibri"/>
              </a:rPr>
              <a:t>"You are not avoiding difficult conversations, what is helping you do that?"</a:t>
            </a:r>
          </a:p>
          <a:p>
            <a:pPr marL="0" indent="0">
              <a:lnSpc>
                <a:spcPct val="114999"/>
              </a:lnSpc>
              <a:spcBef>
                <a:spcPts val="0"/>
              </a:spcBef>
              <a:buNone/>
            </a:pPr>
            <a:endParaRPr lang="en-US" sz="1200">
              <a:latin typeface="Calibri"/>
              <a:ea typeface="Calibri"/>
              <a:cs typeface="Calibri"/>
            </a:endParaRPr>
          </a:p>
        </p:txBody>
      </p:sp>
      <p:sp>
        <p:nvSpPr>
          <p:cNvPr id="8" name="Title 1">
            <a:extLst>
              <a:ext uri="{FF2B5EF4-FFF2-40B4-BE49-F238E27FC236}">
                <a16:creationId xmlns:a16="http://schemas.microsoft.com/office/drawing/2014/main" id="{DD8C4747-7912-4C31-B5DC-21D2E6AF7823}"/>
              </a:ext>
            </a:extLst>
          </p:cNvPr>
          <p:cNvSpPr txBox="1">
            <a:spLocks/>
          </p:cNvSpPr>
          <p:nvPr/>
        </p:nvSpPr>
        <p:spPr>
          <a:xfrm>
            <a:off x="0" y="28342"/>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Affirmations</a:t>
            </a:r>
          </a:p>
        </p:txBody>
      </p:sp>
      <p:cxnSp>
        <p:nvCxnSpPr>
          <p:cNvPr id="9" name="Straight Connector 8">
            <a:extLst>
              <a:ext uri="{FF2B5EF4-FFF2-40B4-BE49-F238E27FC236}">
                <a16:creationId xmlns:a16="http://schemas.microsoft.com/office/drawing/2014/main" id="{E688904D-11F4-4A53-BCD3-8D7F96FD48C0}"/>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ED5E9EE7-22AA-4599-9F36-83BD8C3F3F2A}"/>
              </a:ext>
            </a:extLst>
          </p:cNvPr>
          <p:cNvSpPr>
            <a:spLocks noGrp="1"/>
          </p:cNvSpPr>
          <p:nvPr>
            <p:ph type="sldNum" sz="quarter" idx="12"/>
          </p:nvPr>
        </p:nvSpPr>
        <p:spPr>
          <a:xfrm>
            <a:off x="4843463" y="4767264"/>
            <a:ext cx="1543050" cy="273844"/>
          </a:xfrm>
        </p:spPr>
        <p:txBody>
          <a:bodyPr>
            <a:normAutofit/>
          </a:bodyPr>
          <a:lstStyle/>
          <a:p>
            <a:fld id="{768BC63C-A90F-384A-918D-1423499908E7}" type="slidenum">
              <a:rPr lang="en-US" dirty="0" smtClean="0"/>
              <a:pPr/>
              <a:t>52</a:t>
            </a:fld>
            <a:endParaRPr lang="en-US"/>
          </a:p>
        </p:txBody>
      </p:sp>
      <p:pic>
        <p:nvPicPr>
          <p:cNvPr id="11" name="Google Shape;99;p16">
            <a:extLst>
              <a:ext uri="{FF2B5EF4-FFF2-40B4-BE49-F238E27FC236}">
                <a16:creationId xmlns:a16="http://schemas.microsoft.com/office/drawing/2014/main" id="{63B261B9-FAFA-451F-8C8C-BCC32E1E4A6A}"/>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2" name="Rectangle 11">
            <a:extLst>
              <a:ext uri="{FF2B5EF4-FFF2-40B4-BE49-F238E27FC236}">
                <a16:creationId xmlns:a16="http://schemas.microsoft.com/office/drawing/2014/main" id="{D5F2E840-EA08-4E93-924B-0EE8681B6D07}"/>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1" name="Google Shape;211;p30"/>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53</a:t>
            </a:fld>
            <a:endParaRPr/>
          </a:p>
        </p:txBody>
      </p:sp>
      <p:sp>
        <p:nvSpPr>
          <p:cNvPr id="210" name="Google Shape;210;p30"/>
          <p:cNvSpPr txBox="1">
            <a:spLocks noGrp="1"/>
          </p:cNvSpPr>
          <p:nvPr>
            <p:ph type="body" idx="4294967295"/>
          </p:nvPr>
        </p:nvSpPr>
        <p:spPr>
          <a:xfrm>
            <a:off x="504264" y="791228"/>
            <a:ext cx="6017306" cy="3845051"/>
          </a:xfrm>
          <a:prstGeom prst="rect">
            <a:avLst/>
          </a:prstGeom>
          <a:solidFill>
            <a:schemeClr val="accent1">
              <a:lumMod val="20000"/>
              <a:lumOff val="80000"/>
            </a:schemeClr>
          </a:solidFill>
          <a:ln>
            <a:noFill/>
          </a:ln>
        </p:spPr>
        <p:txBody>
          <a:bodyPr spcFirstLastPara="1" wrap="square" lIns="51427" tIns="25706" rIns="51427" bIns="25706" anchor="ctr" anchorCtr="0">
            <a:noAutofit/>
          </a:bodyPr>
          <a:lstStyle/>
          <a:p>
            <a:pPr marL="0" indent="0">
              <a:lnSpc>
                <a:spcPct val="114999"/>
              </a:lnSpc>
              <a:spcBef>
                <a:spcPts val="270"/>
              </a:spcBef>
              <a:buNone/>
            </a:pPr>
            <a:r>
              <a:rPr lang="en-US" sz="1600" b="1">
                <a:cs typeface="Calibri"/>
              </a:rPr>
              <a:t>Reflective Listening:</a:t>
            </a:r>
            <a:endParaRPr lang="en-US" sz="1600"/>
          </a:p>
          <a:p>
            <a:pPr marL="0" indent="0">
              <a:lnSpc>
                <a:spcPct val="114999"/>
              </a:lnSpc>
              <a:spcBef>
                <a:spcPts val="900"/>
              </a:spcBef>
              <a:spcAft>
                <a:spcPts val="900"/>
              </a:spcAft>
              <a:buNone/>
            </a:pPr>
            <a:r>
              <a:rPr lang="en-US" sz="1600">
                <a:cs typeface="Calibri"/>
              </a:rPr>
              <a:t>When people are ambivalent, MI helps organize and integrate our mind, helping to create congruent decisions that make change possible.</a:t>
            </a:r>
            <a:endParaRPr lang="en-US" sz="1600" b="1">
              <a:ea typeface="Calibri"/>
              <a:cs typeface="Calibri"/>
            </a:endParaRPr>
          </a:p>
          <a:p>
            <a:pPr marL="0" indent="0">
              <a:lnSpc>
                <a:spcPct val="100000"/>
              </a:lnSpc>
              <a:spcBef>
                <a:spcPts val="0"/>
              </a:spcBef>
              <a:buSzPts val="2720"/>
              <a:buNone/>
            </a:pPr>
            <a:r>
              <a:rPr lang="en-US" sz="1600" b="1">
                <a:solidFill>
                  <a:schemeClr val="dk2"/>
                </a:solidFill>
                <a:ea typeface="Calibri"/>
                <a:cs typeface="Calibri"/>
                <a:sym typeface="Calibri"/>
              </a:rPr>
              <a:t>Simple: </a:t>
            </a:r>
            <a:r>
              <a:rPr lang="en-US" sz="1600">
                <a:solidFill>
                  <a:schemeClr val="dk2"/>
                </a:solidFill>
                <a:ea typeface="Calibri"/>
                <a:cs typeface="Calibri"/>
                <a:sym typeface="Calibri"/>
              </a:rPr>
              <a:t>Express that you understand what the client is saying and that you are listening</a:t>
            </a:r>
            <a:endParaRPr lang="en-US" sz="1600" b="1">
              <a:ea typeface="Calibri"/>
              <a:cs typeface="Calibri"/>
            </a:endParaRPr>
          </a:p>
          <a:p>
            <a:pPr marL="0" indent="0">
              <a:lnSpc>
                <a:spcPct val="100000"/>
              </a:lnSpc>
              <a:spcBef>
                <a:spcPts val="306"/>
              </a:spcBef>
              <a:buSzPts val="2720"/>
              <a:buNone/>
            </a:pPr>
            <a:r>
              <a:rPr lang="en-US" sz="1600" b="1">
                <a:solidFill>
                  <a:schemeClr val="dk2"/>
                </a:solidFill>
                <a:ea typeface="Calibri"/>
                <a:cs typeface="Calibri"/>
                <a:sym typeface="Calibri"/>
              </a:rPr>
              <a:t>Complex: </a:t>
            </a:r>
            <a:r>
              <a:rPr lang="en-US" sz="1600">
                <a:solidFill>
                  <a:schemeClr val="dk2"/>
                </a:solidFill>
                <a:ea typeface="Calibri"/>
                <a:cs typeface="Calibri"/>
                <a:sym typeface="Calibri"/>
              </a:rPr>
              <a:t>Step it up a notch by providing feedback or expanding on a feeling</a:t>
            </a:r>
            <a:endParaRPr lang="en-US" sz="1600" b="1">
              <a:solidFill>
                <a:schemeClr val="dk2"/>
              </a:solidFill>
              <a:ea typeface="Calibri"/>
              <a:cs typeface="Calibri"/>
              <a:sym typeface="Calibri"/>
            </a:endParaRPr>
          </a:p>
          <a:p>
            <a:pPr marL="0" indent="0">
              <a:lnSpc>
                <a:spcPct val="100000"/>
              </a:lnSpc>
              <a:spcBef>
                <a:spcPts val="306"/>
              </a:spcBef>
              <a:buSzPts val="2720"/>
              <a:buNone/>
            </a:pPr>
            <a:r>
              <a:rPr lang="en-US" sz="1600" b="1">
                <a:solidFill>
                  <a:schemeClr val="dk2"/>
                </a:solidFill>
                <a:ea typeface="Calibri"/>
                <a:cs typeface="Calibri"/>
                <a:sym typeface="Calibri"/>
              </a:rPr>
              <a:t>Tips: </a:t>
            </a:r>
            <a:endParaRPr lang="en-US" sz="1600">
              <a:solidFill>
                <a:schemeClr val="dk2"/>
              </a:solidFill>
              <a:ea typeface="Calibri"/>
              <a:cs typeface="Calibri"/>
            </a:endParaRPr>
          </a:p>
          <a:p>
            <a:pPr marL="257175" indent="-213995">
              <a:lnSpc>
                <a:spcPct val="100000"/>
              </a:lnSpc>
              <a:spcBef>
                <a:spcPts val="306"/>
              </a:spcBef>
              <a:buClr>
                <a:srgbClr val="595959"/>
              </a:buClr>
              <a:buSzPct val="100000"/>
              <a:buFont typeface="Calibri"/>
              <a:buChar char="•"/>
            </a:pPr>
            <a:r>
              <a:rPr lang="en-US" sz="1600">
                <a:solidFill>
                  <a:schemeClr val="tx2"/>
                </a:solidFill>
                <a:ea typeface="Calibri"/>
                <a:cs typeface="Calibri"/>
                <a:sym typeface="Calibri"/>
              </a:rPr>
              <a:t>Avoid using the pronoun “I” (i.e., making the reflection about the listener)</a:t>
            </a:r>
          </a:p>
          <a:p>
            <a:pPr marL="257175" indent="-213995">
              <a:lnSpc>
                <a:spcPct val="100000"/>
              </a:lnSpc>
              <a:spcBef>
                <a:spcPts val="306"/>
              </a:spcBef>
              <a:buClr>
                <a:srgbClr val="595959"/>
              </a:buClr>
              <a:buSzPct val="100000"/>
              <a:buFont typeface="Calibri"/>
              <a:buChar char="•"/>
            </a:pPr>
            <a:r>
              <a:rPr lang="en-US" sz="1600">
                <a:solidFill>
                  <a:schemeClr val="tx2"/>
                </a:solidFill>
                <a:ea typeface="Calibri"/>
                <a:cs typeface="Calibri"/>
                <a:sym typeface="Calibri"/>
              </a:rPr>
              <a:t>Avoid negating change talk by using </a:t>
            </a:r>
            <a:r>
              <a:rPr lang="en-US" sz="1600" b="1">
                <a:solidFill>
                  <a:schemeClr val="tx2"/>
                </a:solidFill>
                <a:ea typeface="Calibri"/>
                <a:cs typeface="Calibri"/>
                <a:sym typeface="Calibri"/>
              </a:rPr>
              <a:t>“and” </a:t>
            </a:r>
            <a:r>
              <a:rPr lang="en-US" sz="1600">
                <a:solidFill>
                  <a:schemeClr val="tx2"/>
                </a:solidFill>
                <a:ea typeface="Calibri"/>
                <a:cs typeface="Calibri"/>
                <a:sym typeface="Calibri"/>
              </a:rPr>
              <a:t>instead of </a:t>
            </a:r>
            <a:r>
              <a:rPr lang="en-US" sz="1600" b="1">
                <a:solidFill>
                  <a:schemeClr val="tx2"/>
                </a:solidFill>
                <a:ea typeface="Calibri"/>
                <a:cs typeface="Calibri"/>
                <a:sym typeface="Calibri"/>
              </a:rPr>
              <a:t>“but”</a:t>
            </a:r>
            <a:r>
              <a:rPr lang="en-US" sz="1600">
                <a:solidFill>
                  <a:schemeClr val="tx2"/>
                </a:solidFill>
                <a:ea typeface="Calibri"/>
                <a:cs typeface="Calibri"/>
                <a:sym typeface="Calibri"/>
              </a:rPr>
              <a:t>. Both realities exist at once. </a:t>
            </a:r>
            <a:endParaRPr lang="en-US" sz="1600">
              <a:solidFill>
                <a:schemeClr val="tx2"/>
              </a:solidFill>
              <a:ea typeface="Calibri"/>
              <a:cs typeface="Calibri"/>
            </a:endParaRPr>
          </a:p>
          <a:p>
            <a:pPr marL="257175" indent="-213995">
              <a:lnSpc>
                <a:spcPct val="100000"/>
              </a:lnSpc>
              <a:spcBef>
                <a:spcPts val="0"/>
              </a:spcBef>
              <a:buClr>
                <a:schemeClr val="dk2"/>
              </a:buClr>
              <a:buSzPct val="100000"/>
              <a:buFont typeface="Calibri"/>
              <a:buChar char="•"/>
            </a:pPr>
            <a:r>
              <a:rPr lang="en-US" sz="1600">
                <a:solidFill>
                  <a:schemeClr val="tx2"/>
                </a:solidFill>
                <a:ea typeface="Calibri"/>
                <a:cs typeface="Calibri"/>
                <a:sym typeface="Calibri"/>
              </a:rPr>
              <a:t>Should be brief</a:t>
            </a:r>
            <a:endParaRPr lang="en-US" sz="1600">
              <a:solidFill>
                <a:schemeClr val="tx2"/>
              </a:solidFill>
              <a:ea typeface="Calibri"/>
              <a:cs typeface="Calibri"/>
            </a:endParaRPr>
          </a:p>
        </p:txBody>
      </p:sp>
      <p:pic>
        <p:nvPicPr>
          <p:cNvPr id="5" name="Google Shape;99;p16">
            <a:extLst>
              <a:ext uri="{FF2B5EF4-FFF2-40B4-BE49-F238E27FC236}">
                <a16:creationId xmlns:a16="http://schemas.microsoft.com/office/drawing/2014/main" id="{6BD59E88-436A-4831-BDC2-7CC693D4C181}"/>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17C1C2BC-D522-472E-B6FE-66266198F0E5}"/>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8" name="Title 1">
            <a:extLst>
              <a:ext uri="{FF2B5EF4-FFF2-40B4-BE49-F238E27FC236}">
                <a16:creationId xmlns:a16="http://schemas.microsoft.com/office/drawing/2014/main" id="{46F2223E-4302-4BA2-B71A-7DDD940F3927}"/>
              </a:ext>
            </a:extLst>
          </p:cNvPr>
          <p:cNvSpPr txBox="1">
            <a:spLocks/>
          </p:cNvSpPr>
          <p:nvPr/>
        </p:nvSpPr>
        <p:spPr>
          <a:xfrm>
            <a:off x="0" y="28342"/>
            <a:ext cx="5915025" cy="435494"/>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en-US">
                <a:solidFill>
                  <a:srgbClr val="0070C0"/>
                </a:solidFill>
                <a:latin typeface="Calibri Light" panose="020F0302020204030204" pitchFamily="34" charset="0"/>
                <a:cs typeface="Calibri Light" panose="020F0302020204030204" pitchFamily="34" charset="0"/>
              </a:rPr>
              <a:t>Reflections</a:t>
            </a:r>
          </a:p>
        </p:txBody>
      </p:sp>
      <p:cxnSp>
        <p:nvCxnSpPr>
          <p:cNvPr id="9" name="Straight Connector 8">
            <a:extLst>
              <a:ext uri="{FF2B5EF4-FFF2-40B4-BE49-F238E27FC236}">
                <a16:creationId xmlns:a16="http://schemas.microsoft.com/office/drawing/2014/main" id="{2405B715-86E9-49E3-8F24-A8216AF6CF13}"/>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Google Shape;227;p32"/>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54</a:t>
            </a:fld>
            <a:endParaRPr/>
          </a:p>
        </p:txBody>
      </p:sp>
      <p:sp>
        <p:nvSpPr>
          <p:cNvPr id="226" name="Google Shape;226;p32"/>
          <p:cNvSpPr txBox="1">
            <a:spLocks noGrp="1"/>
          </p:cNvSpPr>
          <p:nvPr>
            <p:ph type="body" idx="4294967295"/>
          </p:nvPr>
        </p:nvSpPr>
        <p:spPr>
          <a:xfrm>
            <a:off x="716467" y="1245362"/>
            <a:ext cx="5428839" cy="3167062"/>
          </a:xfrm>
          <a:prstGeom prst="rect">
            <a:avLst/>
          </a:prstGeom>
        </p:spPr>
        <p:txBody>
          <a:bodyPr spcFirstLastPara="1" wrap="square" lIns="51427" tIns="51427" rIns="51427" bIns="51427" anchor="ctr" anchorCtr="0">
            <a:noAutofit/>
          </a:bodyPr>
          <a:lstStyle/>
          <a:p>
            <a:pPr marL="0" indent="0">
              <a:spcBef>
                <a:spcPts val="270"/>
              </a:spcBef>
              <a:buNone/>
            </a:pPr>
            <a:br>
              <a:rPr lang="en-US" sz="1600">
                <a:solidFill>
                  <a:schemeClr val="accent1">
                    <a:lumMod val="75000"/>
                  </a:schemeClr>
                </a:solidFill>
                <a:latin typeface="Calibri"/>
                <a:ea typeface="Calibri"/>
                <a:cs typeface="Calibri"/>
              </a:rPr>
            </a:br>
            <a:endParaRPr lang="en-US" sz="1600">
              <a:solidFill>
                <a:schemeClr val="accent1">
                  <a:lumMod val="75000"/>
                </a:schemeClr>
              </a:solidFill>
              <a:latin typeface="Calibri"/>
              <a:ea typeface="Calibri"/>
              <a:cs typeface="Calibri"/>
              <a:sym typeface="Calibri"/>
            </a:endParaRPr>
          </a:p>
          <a:p>
            <a:pPr marL="0" indent="0">
              <a:spcBef>
                <a:spcPts val="900"/>
              </a:spcBef>
              <a:buNone/>
            </a:pPr>
            <a:r>
              <a:rPr lang="en-US" sz="1800" b="1">
                <a:ea typeface="Calibri"/>
                <a:cs typeface="Calibri"/>
                <a:sym typeface="Calibri"/>
              </a:rPr>
              <a:t>Client: </a:t>
            </a:r>
            <a:r>
              <a:rPr lang="en-US" sz="1800">
                <a:ea typeface="Calibri"/>
                <a:cs typeface="Calibri"/>
                <a:sym typeface="Calibri"/>
              </a:rPr>
              <a:t>I like to party, I don’t see a problem as long as I’m at home. It’s when I leave the house that things get out of hand.</a:t>
            </a:r>
          </a:p>
          <a:p>
            <a:pPr marL="0" indent="0">
              <a:spcBef>
                <a:spcPts val="900"/>
              </a:spcBef>
              <a:spcAft>
                <a:spcPts val="900"/>
              </a:spcAft>
              <a:buNone/>
            </a:pPr>
            <a:r>
              <a:rPr lang="en-US" sz="1800" b="1">
                <a:ea typeface="Calibri"/>
                <a:cs typeface="Calibri"/>
                <a:sym typeface="Calibri"/>
              </a:rPr>
              <a:t>Provider:</a:t>
            </a:r>
            <a:r>
              <a:rPr lang="en-US" sz="1800">
                <a:ea typeface="Calibri"/>
                <a:cs typeface="Calibri"/>
                <a:sym typeface="Calibri"/>
              </a:rPr>
              <a:t> Things are fine when you party at home. Partying is different when you leave the house.</a:t>
            </a:r>
            <a:endParaRPr lang="en-US" sz="1800">
              <a:solidFill>
                <a:srgbClr val="0D5BDC"/>
              </a:solidFill>
              <a:ea typeface="Calibri"/>
              <a:sym typeface="Calibri"/>
            </a:endParaRPr>
          </a:p>
          <a:p>
            <a:pPr marL="0" indent="0">
              <a:lnSpc>
                <a:spcPct val="114999"/>
              </a:lnSpc>
              <a:spcBef>
                <a:spcPts val="900"/>
              </a:spcBef>
              <a:spcAft>
                <a:spcPts val="900"/>
              </a:spcAft>
              <a:buNone/>
            </a:pPr>
            <a:r>
              <a:rPr lang="en-US" sz="1800">
                <a:solidFill>
                  <a:schemeClr val="accent1">
                    <a:lumMod val="75000"/>
                  </a:schemeClr>
                </a:solidFill>
                <a:ea typeface="Calibri"/>
                <a:cs typeface="Calibri"/>
                <a:sym typeface="Calibri"/>
              </a:rPr>
              <a:t>(</a:t>
            </a:r>
            <a:r>
              <a:rPr lang="en-US" sz="1800">
                <a:solidFill>
                  <a:schemeClr val="accent1">
                    <a:lumMod val="75000"/>
                  </a:schemeClr>
                </a:solidFill>
                <a:ea typeface="Calibri"/>
                <a:cs typeface="Calibri"/>
              </a:rPr>
              <a:t>What Open-ended question could you follow with here?) </a:t>
            </a:r>
            <a:r>
              <a:rPr lang="en-US" sz="1800" i="1">
                <a:solidFill>
                  <a:srgbClr val="00B050"/>
                </a:solidFill>
                <a:ea typeface="Calibri"/>
                <a:cs typeface="Calibri"/>
              </a:rPr>
              <a:t>Type it in the chat feature</a:t>
            </a:r>
            <a:endParaRPr lang="en-US" sz="1800">
              <a:solidFill>
                <a:srgbClr val="00B050"/>
              </a:solidFill>
              <a:ea typeface="Calibri"/>
            </a:endParaRPr>
          </a:p>
        </p:txBody>
      </p:sp>
      <p:sp>
        <p:nvSpPr>
          <p:cNvPr id="3" name="TextBox 2">
            <a:extLst>
              <a:ext uri="{FF2B5EF4-FFF2-40B4-BE49-F238E27FC236}">
                <a16:creationId xmlns:a16="http://schemas.microsoft.com/office/drawing/2014/main" id="{28E3FE21-A83C-4686-87AB-5230294BCA70}"/>
              </a:ext>
            </a:extLst>
          </p:cNvPr>
          <p:cNvSpPr txBox="1"/>
          <p:nvPr/>
        </p:nvSpPr>
        <p:spPr>
          <a:xfrm>
            <a:off x="482585" y="691408"/>
            <a:ext cx="5990253" cy="523220"/>
          </a:xfrm>
          <a:prstGeom prst="rect">
            <a:avLst/>
          </a:prstGeom>
          <a:noFill/>
        </p:spPr>
        <p:txBody>
          <a:bodyPr wrap="square" rtlCol="0">
            <a:spAutoFit/>
          </a:bodyPr>
          <a:lstStyle/>
          <a:p>
            <a:pPr algn="ctr"/>
            <a:r>
              <a:rPr lang="en-US" b="1"/>
              <a:t>For the following scenario, use the chat function to suggest </a:t>
            </a:r>
          </a:p>
          <a:p>
            <a:pPr algn="ctr"/>
            <a:r>
              <a:rPr lang="en-US" b="1"/>
              <a:t>open-ended questions the provider could ask next. </a:t>
            </a:r>
          </a:p>
        </p:txBody>
      </p:sp>
      <p:pic>
        <p:nvPicPr>
          <p:cNvPr id="6" name="Google Shape;99;p16">
            <a:extLst>
              <a:ext uri="{FF2B5EF4-FFF2-40B4-BE49-F238E27FC236}">
                <a16:creationId xmlns:a16="http://schemas.microsoft.com/office/drawing/2014/main" id="{2A10BF23-83C9-4B38-A473-427DE3B51B78}"/>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A560375F-31BF-44B4-839D-C67EF2E7E19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477CD8C5-1B01-434B-9C94-84F6C57D0209}"/>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3B36BAC-9353-43B2-B256-144278A0770F}"/>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panose="020F0302020204030204" pitchFamily="34" charset="0"/>
                <a:cs typeface="Calibri Light" panose="020F0302020204030204" pitchFamily="34" charset="0"/>
              </a:rPr>
              <a:t>Examples of Reflections</a:t>
            </a:r>
          </a:p>
        </p:txBody>
      </p:sp>
      <p:cxnSp>
        <p:nvCxnSpPr>
          <p:cNvPr id="11" name="Straight Connector 10">
            <a:extLst>
              <a:ext uri="{FF2B5EF4-FFF2-40B4-BE49-F238E27FC236}">
                <a16:creationId xmlns:a16="http://schemas.microsoft.com/office/drawing/2014/main" id="{279C7A7D-E9DC-4E9B-89E1-2558B6AAD23F}"/>
              </a:ext>
            </a:extLst>
          </p:cNvPr>
          <p:cNvCxnSpPr>
            <a:cxnSpLocks/>
          </p:cNvCxnSpPr>
          <p:nvPr/>
        </p:nvCxnSpPr>
        <p:spPr>
          <a:xfrm>
            <a:off x="1176618" y="1326417"/>
            <a:ext cx="4343400" cy="0"/>
          </a:xfrm>
          <a:prstGeom prst="line">
            <a:avLst/>
          </a:prstGeom>
          <a:ln w="22225">
            <a:solidFill>
              <a:schemeClr val="accent1">
                <a:lumMod val="75000"/>
                <a:alpha val="1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41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34"/>
          <p:cNvSpPr txBox="1">
            <a:spLocks noGrp="1"/>
          </p:cNvSpPr>
          <p:nvPr>
            <p:ph type="body" idx="4294967295"/>
          </p:nvPr>
        </p:nvSpPr>
        <p:spPr>
          <a:xfrm>
            <a:off x="875740" y="835026"/>
            <a:ext cx="5403111" cy="2701550"/>
          </a:xfrm>
          <a:prstGeom prst="rect">
            <a:avLst/>
          </a:prstGeom>
          <a:noFill/>
          <a:ln>
            <a:noFill/>
          </a:ln>
        </p:spPr>
        <p:txBody>
          <a:bodyPr spcFirstLastPara="1" wrap="square" lIns="51427" tIns="25706" rIns="51427" bIns="25706" anchor="ctr" anchorCtr="0">
            <a:noAutofit/>
          </a:bodyPr>
          <a:lstStyle/>
          <a:p>
            <a:pPr marL="0" indent="0">
              <a:lnSpc>
                <a:spcPct val="114999"/>
              </a:lnSpc>
              <a:spcBef>
                <a:spcPts val="0"/>
              </a:spcBef>
              <a:buSzPts val="3200"/>
              <a:buNone/>
            </a:pPr>
            <a:r>
              <a:rPr lang="en-US" sz="1800" i="0" u="none" strike="noStrike" cap="none">
                <a:solidFill>
                  <a:schemeClr val="dk2"/>
                </a:solidFill>
                <a:latin typeface="Calibri"/>
                <a:ea typeface="Calibri"/>
                <a:cs typeface="Calibri"/>
                <a:sym typeface="Calibri"/>
              </a:rPr>
              <a:t>Summaries allow us to keep track of the session, ask more questions and find out if we are really understanding the client’s unique situation.</a:t>
            </a:r>
            <a:endParaRPr lang="en-US" sz="1800" i="0" u="none" strike="noStrike" cap="none">
              <a:solidFill>
                <a:schemeClr val="dk2"/>
              </a:solidFill>
              <a:latin typeface="Calibri"/>
              <a:ea typeface="Calibri"/>
              <a:cs typeface="Calibri"/>
            </a:endParaRPr>
          </a:p>
          <a:p>
            <a:pPr marL="0" indent="0">
              <a:spcBef>
                <a:spcPts val="0"/>
              </a:spcBef>
              <a:buSzPts val="3200"/>
              <a:buNone/>
            </a:pPr>
            <a:r>
              <a:rPr lang="en-US" sz="1800">
                <a:latin typeface="Calibri"/>
                <a:ea typeface="Calibri"/>
                <a:cs typeface="Calibri"/>
              </a:rPr>
              <a:t>After you state a summary ask:</a:t>
            </a:r>
            <a:endParaRPr lang="en-US" sz="1800">
              <a:latin typeface="Calibri"/>
              <a:ea typeface="Calibri"/>
              <a:cs typeface="Calibri"/>
              <a:sym typeface="Calibri"/>
            </a:endParaRPr>
          </a:p>
          <a:p>
            <a:pPr marL="0" indent="0">
              <a:spcBef>
                <a:spcPts val="0"/>
              </a:spcBef>
              <a:buSzPts val="3200"/>
              <a:buNone/>
            </a:pPr>
            <a:endParaRPr lang="en-US" sz="1800">
              <a:latin typeface="Calibri"/>
              <a:ea typeface="Calibri"/>
              <a:cs typeface="Calibri"/>
            </a:endParaRPr>
          </a:p>
          <a:p>
            <a:pPr marL="257175" indent="-213995">
              <a:spcBef>
                <a:spcPts val="0"/>
              </a:spcBef>
              <a:buSzPts val="2400"/>
              <a:buFont typeface="Calibri"/>
              <a:buChar char="•"/>
            </a:pPr>
            <a:r>
              <a:rPr lang="en-US" sz="1800">
                <a:latin typeface="Calibri"/>
                <a:ea typeface="Calibri"/>
                <a:cs typeface="Calibri"/>
                <a:sym typeface="Calibri"/>
              </a:rPr>
              <a:t>“did I get that right?”</a:t>
            </a:r>
            <a:endParaRPr lang="en-US" sz="1800">
              <a:latin typeface="Calibri"/>
              <a:ea typeface="Calibri"/>
              <a:cs typeface="Calibri"/>
            </a:endParaRPr>
          </a:p>
          <a:p>
            <a:pPr marL="257175" indent="-213995">
              <a:spcBef>
                <a:spcPts val="0"/>
              </a:spcBef>
              <a:buSzPts val="2400"/>
              <a:buFont typeface="Calibri"/>
              <a:buChar char="•"/>
            </a:pPr>
            <a:r>
              <a:rPr lang="en-US" sz="1800">
                <a:latin typeface="Calibri"/>
                <a:ea typeface="Calibri"/>
                <a:cs typeface="Calibri"/>
                <a:sym typeface="Calibri"/>
              </a:rPr>
              <a:t>“did I miss anything?”</a:t>
            </a:r>
            <a:endParaRPr lang="en-US" sz="1800">
              <a:latin typeface="Calibri"/>
              <a:ea typeface="Calibri"/>
              <a:cs typeface="Calibri"/>
            </a:endParaRPr>
          </a:p>
          <a:p>
            <a:pPr marL="0" indent="0">
              <a:spcBef>
                <a:spcPts val="0"/>
              </a:spcBef>
              <a:buSzPts val="3200"/>
              <a:buNone/>
            </a:pPr>
            <a:endParaRPr lang="en-US" sz="1800">
              <a:latin typeface="Calibri"/>
              <a:ea typeface="Calibri"/>
              <a:cs typeface="Calibri"/>
              <a:sym typeface="Calibri"/>
            </a:endParaRPr>
          </a:p>
          <a:p>
            <a:pPr marL="0" indent="0">
              <a:spcBef>
                <a:spcPts val="0"/>
              </a:spcBef>
              <a:buSzPts val="3200"/>
              <a:buNone/>
            </a:pPr>
            <a:r>
              <a:rPr lang="en-US" sz="1800">
                <a:latin typeface="Calibri"/>
                <a:ea typeface="Calibri"/>
                <a:cs typeface="Calibri"/>
                <a:sym typeface="Calibri"/>
              </a:rPr>
              <a:t>Encourage the client to “Use the </a:t>
            </a:r>
            <a:r>
              <a:rPr lang="en-US" sz="1800" b="1">
                <a:latin typeface="Calibri"/>
                <a:ea typeface="Calibri"/>
                <a:cs typeface="Calibri"/>
                <a:sym typeface="Calibri"/>
              </a:rPr>
              <a:t>edit </a:t>
            </a:r>
            <a:r>
              <a:rPr lang="en-US" sz="1800">
                <a:latin typeface="Calibri"/>
                <a:ea typeface="Calibri"/>
                <a:cs typeface="Calibri"/>
                <a:sym typeface="Calibri"/>
              </a:rPr>
              <a:t>button”. If your reflection is not accurate, say “edit me”.</a:t>
            </a:r>
            <a:endParaRPr lang="en-US">
              <a:latin typeface="Calibri"/>
              <a:ea typeface="Cutive"/>
              <a:cs typeface="Calibri"/>
            </a:endParaRPr>
          </a:p>
        </p:txBody>
      </p:sp>
      <p:pic>
        <p:nvPicPr>
          <p:cNvPr id="2" name="Picture 2" descr="Icon&#10;&#10;Description automatically generated">
            <a:extLst>
              <a:ext uri="{FF2B5EF4-FFF2-40B4-BE49-F238E27FC236}">
                <a16:creationId xmlns:a16="http://schemas.microsoft.com/office/drawing/2014/main" id="{9B1CB668-C699-4CE0-8C56-181D7041B21D}"/>
              </a:ext>
            </a:extLst>
          </p:cNvPr>
          <p:cNvPicPr>
            <a:picLocks noChangeAspect="1"/>
          </p:cNvPicPr>
          <p:nvPr/>
        </p:nvPicPr>
        <p:blipFill>
          <a:blip r:embed="rId3"/>
          <a:stretch>
            <a:fillRect/>
          </a:stretch>
        </p:blipFill>
        <p:spPr>
          <a:xfrm>
            <a:off x="2215564" y="3695285"/>
            <a:ext cx="2009319" cy="958766"/>
          </a:xfrm>
          <a:prstGeom prst="rect">
            <a:avLst/>
          </a:prstGeom>
        </p:spPr>
      </p:pic>
      <p:cxnSp>
        <p:nvCxnSpPr>
          <p:cNvPr id="13" name="Straight Connector 12">
            <a:extLst>
              <a:ext uri="{FF2B5EF4-FFF2-40B4-BE49-F238E27FC236}">
                <a16:creationId xmlns:a16="http://schemas.microsoft.com/office/drawing/2014/main" id="{5B336B39-81E5-466B-B46B-681A0FE235A2}"/>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02E52542-46A1-4509-87AC-3D2612D3273A}"/>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panose="020F0302020204030204" pitchFamily="34" charset="0"/>
                <a:cs typeface="Calibri Light" panose="020F0302020204030204" pitchFamily="34" charset="0"/>
              </a:rPr>
              <a:t>Summaries</a:t>
            </a:r>
          </a:p>
        </p:txBody>
      </p:sp>
      <p:sp>
        <p:nvSpPr>
          <p:cNvPr id="9" name="Google Shape;227;p32">
            <a:extLst>
              <a:ext uri="{FF2B5EF4-FFF2-40B4-BE49-F238E27FC236}">
                <a16:creationId xmlns:a16="http://schemas.microsoft.com/office/drawing/2014/main" id="{A6C25B2D-363D-4BB2-94A1-69BC70981F22}"/>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55</a:t>
            </a:fld>
            <a:endParaRPr/>
          </a:p>
        </p:txBody>
      </p:sp>
      <p:pic>
        <p:nvPicPr>
          <p:cNvPr id="10" name="Google Shape;99;p16">
            <a:extLst>
              <a:ext uri="{FF2B5EF4-FFF2-40B4-BE49-F238E27FC236}">
                <a16:creationId xmlns:a16="http://schemas.microsoft.com/office/drawing/2014/main" id="{785FCA23-E022-4F23-A384-3AB3ECE16FE8}"/>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11" name="Rectangle 10">
            <a:extLst>
              <a:ext uri="{FF2B5EF4-FFF2-40B4-BE49-F238E27FC236}">
                <a16:creationId xmlns:a16="http://schemas.microsoft.com/office/drawing/2014/main" id="{D43E9616-24E6-49FB-A63F-3D72CDE1DEA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8" name="Google Shape;248;p35"/>
          <p:cNvPicPr preferRelativeResize="0"/>
          <p:nvPr/>
        </p:nvPicPr>
        <p:blipFill>
          <a:blip r:embed="rId3">
            <a:alphaModFix/>
          </a:blip>
          <a:stretch>
            <a:fillRect/>
          </a:stretch>
        </p:blipFill>
        <p:spPr>
          <a:xfrm>
            <a:off x="2183625" y="913163"/>
            <a:ext cx="2571750" cy="2571750"/>
          </a:xfrm>
          <a:prstGeom prst="rect">
            <a:avLst/>
          </a:prstGeom>
          <a:noFill/>
          <a:ln>
            <a:noFill/>
          </a:ln>
        </p:spPr>
      </p:pic>
      <p:sp>
        <p:nvSpPr>
          <p:cNvPr id="249" name="Google Shape;249;p35"/>
          <p:cNvSpPr txBox="1"/>
          <p:nvPr/>
        </p:nvSpPr>
        <p:spPr>
          <a:xfrm>
            <a:off x="1393960" y="3712261"/>
            <a:ext cx="4151081" cy="536794"/>
          </a:xfrm>
          <a:prstGeom prst="rect">
            <a:avLst/>
          </a:prstGeom>
          <a:noFill/>
          <a:ln>
            <a:noFill/>
          </a:ln>
        </p:spPr>
        <p:txBody>
          <a:bodyPr spcFirstLastPara="1" wrap="square" lIns="51427" tIns="51427" rIns="51427" bIns="51427" anchor="t" anchorCtr="0">
            <a:noAutofit/>
          </a:bodyPr>
          <a:lstStyle/>
          <a:p>
            <a:pPr algn="ctr"/>
            <a:r>
              <a:rPr lang="en-US" sz="1294" b="1">
                <a:latin typeface="Raleway"/>
                <a:ea typeface="Raleway"/>
                <a:cs typeface="Raleway"/>
                <a:sym typeface="Raleway"/>
              </a:rPr>
              <a:t>A summary is a bouquet filled with </a:t>
            </a:r>
            <a:endParaRPr sz="1294" b="1">
              <a:latin typeface="Raleway"/>
              <a:ea typeface="Raleway"/>
              <a:cs typeface="Raleway"/>
              <a:sym typeface="Raleway"/>
            </a:endParaRPr>
          </a:p>
          <a:p>
            <a:pPr algn="ctr"/>
            <a:r>
              <a:rPr lang="en-US" sz="1294" b="1">
                <a:latin typeface="Raleway"/>
                <a:ea typeface="Raleway"/>
                <a:cs typeface="Raleway"/>
                <a:sym typeface="Raleway"/>
              </a:rPr>
              <a:t>all the material the client has provided.</a:t>
            </a:r>
            <a:endParaRPr sz="1294" b="1">
              <a:latin typeface="Raleway"/>
              <a:ea typeface="Raleway"/>
              <a:cs typeface="Raleway"/>
              <a:sym typeface="Raleway"/>
            </a:endParaRPr>
          </a:p>
        </p:txBody>
      </p:sp>
      <p:sp>
        <p:nvSpPr>
          <p:cNvPr id="7" name="Google Shape;227;p32">
            <a:extLst>
              <a:ext uri="{FF2B5EF4-FFF2-40B4-BE49-F238E27FC236}">
                <a16:creationId xmlns:a16="http://schemas.microsoft.com/office/drawing/2014/main" id="{87C9245F-D5C0-415B-979D-CF86523EB955}"/>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56</a:t>
            </a:fld>
            <a:endParaRPr/>
          </a:p>
        </p:txBody>
      </p:sp>
      <p:pic>
        <p:nvPicPr>
          <p:cNvPr id="8" name="Google Shape;99;p16">
            <a:extLst>
              <a:ext uri="{FF2B5EF4-FFF2-40B4-BE49-F238E27FC236}">
                <a16:creationId xmlns:a16="http://schemas.microsoft.com/office/drawing/2014/main" id="{DE4DCD51-D175-43CF-B7F6-52D1BC1BCBE7}"/>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9" name="Rectangle 8">
            <a:extLst>
              <a:ext uri="{FF2B5EF4-FFF2-40B4-BE49-F238E27FC236}">
                <a16:creationId xmlns:a16="http://schemas.microsoft.com/office/drawing/2014/main" id="{5F1F77F0-88B9-4EDE-8576-EAAEBB0DF4D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9" name="Google Shape;179;p26"/>
          <p:cNvSpPr txBox="1">
            <a:spLocks noGrp="1"/>
          </p:cNvSpPr>
          <p:nvPr>
            <p:ph type="body" idx="2"/>
          </p:nvPr>
        </p:nvSpPr>
        <p:spPr>
          <a:xfrm>
            <a:off x="658460" y="1719708"/>
            <a:ext cx="2770540" cy="1746900"/>
          </a:xfrm>
          <a:prstGeom prst="rect">
            <a:avLst/>
          </a:prstGeom>
          <a:noFill/>
          <a:ln>
            <a:noFill/>
          </a:ln>
        </p:spPr>
        <p:txBody>
          <a:bodyPr spcFirstLastPara="1" wrap="square" lIns="51427" tIns="25706" rIns="51427" bIns="25706" anchor="t" anchorCtr="0">
            <a:noAutofit/>
          </a:bodyPr>
          <a:lstStyle/>
          <a:p>
            <a:pPr marL="274320" indent="-274320">
              <a:lnSpc>
                <a:spcPct val="100000"/>
              </a:lnSpc>
              <a:spcBef>
                <a:spcPts val="0"/>
              </a:spcBef>
              <a:buFont typeface="Calibri"/>
              <a:buChar char="•"/>
            </a:pPr>
            <a:r>
              <a:rPr lang="en-US" sz="1800" b="1" i="0" u="none" strike="noStrike" cap="none">
                <a:latin typeface="Calibri"/>
                <a:ea typeface="Calibri"/>
                <a:cs typeface="Calibri"/>
                <a:sym typeface="Calibri"/>
              </a:rPr>
              <a:t>O</a:t>
            </a:r>
            <a:r>
              <a:rPr lang="en-US" sz="1800" i="0" u="none" strike="noStrike" cap="none">
                <a:latin typeface="Calibri"/>
                <a:ea typeface="Calibri"/>
                <a:cs typeface="Calibri"/>
                <a:sym typeface="Calibri"/>
              </a:rPr>
              <a:t>pen-Ended Questions</a:t>
            </a:r>
            <a:endParaRPr lang="en-US" sz="1800">
              <a:latin typeface="Calibri"/>
              <a:ea typeface="Calibri"/>
              <a:cs typeface="Calibri"/>
              <a:sym typeface="Calibri"/>
            </a:endParaRPr>
          </a:p>
          <a:p>
            <a:pPr marL="274320" indent="-274320">
              <a:lnSpc>
                <a:spcPct val="100000"/>
              </a:lnSpc>
              <a:spcBef>
                <a:spcPts val="315"/>
              </a:spcBef>
              <a:buFont typeface="Calibri"/>
              <a:buChar char="•"/>
            </a:pPr>
            <a:r>
              <a:rPr lang="en-US" sz="1800" b="1" i="0" u="none" strike="noStrike" cap="none">
                <a:latin typeface="Calibri"/>
                <a:ea typeface="Calibri"/>
                <a:cs typeface="Calibri"/>
                <a:sym typeface="Calibri"/>
              </a:rPr>
              <a:t>A</a:t>
            </a:r>
            <a:r>
              <a:rPr lang="en-US" sz="1800" i="0" u="none" strike="noStrike" cap="none">
                <a:latin typeface="Calibri"/>
                <a:ea typeface="Calibri"/>
                <a:cs typeface="Calibri"/>
                <a:sym typeface="Calibri"/>
              </a:rPr>
              <a:t>ffirmations</a:t>
            </a:r>
            <a:endParaRPr lang="en-US" sz="1800">
              <a:latin typeface="Calibri"/>
              <a:ea typeface="Calibri"/>
              <a:cs typeface="Calibri"/>
            </a:endParaRPr>
          </a:p>
          <a:p>
            <a:pPr marL="274320" indent="-274320">
              <a:lnSpc>
                <a:spcPct val="100000"/>
              </a:lnSpc>
              <a:spcBef>
                <a:spcPts val="315"/>
              </a:spcBef>
              <a:buFont typeface="Calibri"/>
              <a:buChar char="•"/>
            </a:pPr>
            <a:r>
              <a:rPr lang="en-US" sz="1800" b="1" i="0" u="none" strike="noStrike" cap="none">
                <a:latin typeface="Calibri"/>
                <a:ea typeface="Calibri"/>
                <a:cs typeface="Calibri"/>
                <a:sym typeface="Calibri"/>
              </a:rPr>
              <a:t>R</a:t>
            </a:r>
            <a:r>
              <a:rPr lang="en-US" sz="1800" i="0" u="none" strike="noStrike" cap="none">
                <a:latin typeface="Calibri"/>
                <a:ea typeface="Calibri"/>
                <a:cs typeface="Calibri"/>
                <a:sym typeface="Calibri"/>
              </a:rPr>
              <a:t>eflections</a:t>
            </a:r>
            <a:endParaRPr lang="en-US" sz="1800">
              <a:latin typeface="Calibri"/>
              <a:ea typeface="Calibri"/>
              <a:cs typeface="Calibri"/>
            </a:endParaRPr>
          </a:p>
          <a:p>
            <a:pPr marL="274320" indent="-274320">
              <a:lnSpc>
                <a:spcPct val="100000"/>
              </a:lnSpc>
              <a:spcBef>
                <a:spcPts val="315"/>
              </a:spcBef>
              <a:spcAft>
                <a:spcPts val="900"/>
              </a:spcAft>
              <a:buFont typeface="Calibri"/>
              <a:buChar char="•"/>
            </a:pPr>
            <a:r>
              <a:rPr lang="en-US" sz="1800" b="1" i="0" u="none" strike="noStrike" cap="none">
                <a:latin typeface="Calibri"/>
                <a:ea typeface="Calibri"/>
                <a:cs typeface="Calibri"/>
                <a:sym typeface="Calibri"/>
              </a:rPr>
              <a:t>S</a:t>
            </a:r>
            <a:r>
              <a:rPr lang="en-US" sz="1800" i="0" u="none" strike="noStrike" cap="none">
                <a:latin typeface="Calibri"/>
                <a:ea typeface="Calibri"/>
                <a:cs typeface="Calibri"/>
                <a:sym typeface="Calibri"/>
              </a:rPr>
              <a:t>ummary</a:t>
            </a:r>
            <a:endParaRPr lang="en-US" sz="1800" i="0" u="none" strike="noStrike" cap="none">
              <a:latin typeface="Calibri"/>
              <a:ea typeface="Calibri"/>
              <a:cs typeface="Calibri"/>
            </a:endParaRPr>
          </a:p>
          <a:p>
            <a:pPr marL="0" indent="0">
              <a:lnSpc>
                <a:spcPct val="100000"/>
              </a:lnSpc>
              <a:spcBef>
                <a:spcPts val="315"/>
              </a:spcBef>
              <a:spcAft>
                <a:spcPts val="900"/>
              </a:spcAft>
              <a:buNone/>
            </a:pPr>
            <a:r>
              <a:rPr lang="en-US" sz="1800">
                <a:latin typeface="Calibri"/>
                <a:cs typeface="Calibri"/>
              </a:rPr>
              <a:t>+</a:t>
            </a:r>
          </a:p>
          <a:p>
            <a:pPr marL="274320" indent="-274320">
              <a:lnSpc>
                <a:spcPct val="100000"/>
              </a:lnSpc>
              <a:spcBef>
                <a:spcPts val="315"/>
              </a:spcBef>
              <a:spcAft>
                <a:spcPts val="900"/>
              </a:spcAft>
              <a:buFont typeface="Calibri"/>
              <a:buChar char="•"/>
            </a:pPr>
            <a:r>
              <a:rPr lang="en-US" sz="1800" b="1">
                <a:latin typeface="Calibri"/>
                <a:cs typeface="Calibri"/>
              </a:rPr>
              <a:t>I</a:t>
            </a:r>
            <a:r>
              <a:rPr lang="en-US" sz="1800">
                <a:latin typeface="Calibri"/>
                <a:cs typeface="Calibri"/>
              </a:rPr>
              <a:t>nformation Exchange</a:t>
            </a:r>
            <a:endParaRPr lang="en-US"/>
          </a:p>
        </p:txBody>
      </p:sp>
      <p:sp>
        <p:nvSpPr>
          <p:cNvPr id="180" name="Google Shape;180;p26"/>
          <p:cNvSpPr txBox="1">
            <a:spLocks noGrp="1"/>
          </p:cNvSpPr>
          <p:nvPr>
            <p:ph type="body" idx="3"/>
          </p:nvPr>
        </p:nvSpPr>
        <p:spPr>
          <a:xfrm>
            <a:off x="3573507" y="985836"/>
            <a:ext cx="2843573"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pPr>
            <a:r>
              <a:rPr lang="en-US" sz="1650" b="1">
                <a:latin typeface="Cutive"/>
                <a:ea typeface="Calibri"/>
                <a:cs typeface="Calibri"/>
                <a:sym typeface="Cutive"/>
              </a:rPr>
              <a:t> </a:t>
            </a:r>
            <a:r>
              <a:rPr lang="en-US" sz="1800" b="1">
                <a:latin typeface="Calibri"/>
                <a:ea typeface="Calibri"/>
                <a:cs typeface="Calibri"/>
                <a:sym typeface="Calibri"/>
              </a:rPr>
              <a:t> Change Talk Strategies</a:t>
            </a:r>
          </a:p>
        </p:txBody>
      </p:sp>
      <p:sp>
        <p:nvSpPr>
          <p:cNvPr id="181" name="Google Shape;181;p26"/>
          <p:cNvSpPr txBox="1">
            <a:spLocks noGrp="1"/>
          </p:cNvSpPr>
          <p:nvPr>
            <p:ph type="body" idx="4"/>
          </p:nvPr>
        </p:nvSpPr>
        <p:spPr>
          <a:xfrm>
            <a:off x="3557552" y="1719708"/>
            <a:ext cx="2594477" cy="1605825"/>
          </a:xfrm>
          <a:prstGeom prst="rect">
            <a:avLst/>
          </a:prstGeom>
          <a:noFill/>
          <a:ln>
            <a:noFill/>
          </a:ln>
        </p:spPr>
        <p:txBody>
          <a:bodyPr spcFirstLastPara="1" wrap="square" lIns="51427" tIns="25706" rIns="51427" bIns="25706" anchor="t" anchorCtr="0">
            <a:noAutofit/>
          </a:bodyPr>
          <a:lstStyle/>
          <a:p>
            <a:pPr marL="274320" indent="-274320">
              <a:lnSpc>
                <a:spcPct val="100000"/>
              </a:lnSpc>
              <a:spcBef>
                <a:spcPts val="0"/>
              </a:spcBef>
              <a:buFont typeface="Calibri"/>
              <a:buChar char="•"/>
            </a:pPr>
            <a:r>
              <a:rPr lang="en-US" sz="1800">
                <a:latin typeface="Calibri"/>
                <a:cs typeface="Calibri"/>
              </a:rPr>
              <a:t>Listening for change talk</a:t>
            </a:r>
          </a:p>
          <a:p>
            <a:pPr marL="274320" indent="-274320">
              <a:lnSpc>
                <a:spcPct val="100000"/>
              </a:lnSpc>
              <a:spcBef>
                <a:spcPts val="0"/>
              </a:spcBef>
              <a:buFont typeface="Calibri"/>
              <a:buChar char="•"/>
            </a:pPr>
            <a:endParaRPr lang="en-US" sz="1800">
              <a:latin typeface="Calibri"/>
              <a:cs typeface="Calibri"/>
            </a:endParaRPr>
          </a:p>
          <a:p>
            <a:pPr marL="14605" indent="0">
              <a:lnSpc>
                <a:spcPct val="150000"/>
              </a:lnSpc>
              <a:spcBef>
                <a:spcPts val="0"/>
              </a:spcBef>
              <a:buNone/>
            </a:pPr>
            <a:endParaRPr lang="en-US">
              <a:latin typeface="Calibri"/>
              <a:ea typeface="Calibri"/>
              <a:cs typeface="Calibri"/>
            </a:endParaRPr>
          </a:p>
          <a:p>
            <a:pPr marL="154305" indent="-139700">
              <a:lnSpc>
                <a:spcPct val="150000"/>
              </a:lnSpc>
              <a:spcBef>
                <a:spcPts val="0"/>
              </a:spcBef>
              <a:buFont typeface="Calibri"/>
              <a:buChar char="•"/>
            </a:pPr>
            <a:endParaRPr lang="en-US">
              <a:latin typeface="Calibri"/>
              <a:ea typeface="Calibri"/>
              <a:cs typeface="Calibri"/>
            </a:endParaRPr>
          </a:p>
        </p:txBody>
      </p:sp>
      <p:sp>
        <p:nvSpPr>
          <p:cNvPr id="178" name="Google Shape;178;p26"/>
          <p:cNvSpPr txBox="1">
            <a:spLocks noGrp="1"/>
          </p:cNvSpPr>
          <p:nvPr>
            <p:ph type="body" idx="1"/>
          </p:nvPr>
        </p:nvSpPr>
        <p:spPr>
          <a:xfrm>
            <a:off x="741806" y="985836"/>
            <a:ext cx="2057400"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pPr>
            <a:r>
              <a:rPr lang="en-US" sz="1800" b="1">
                <a:latin typeface="Calibri"/>
                <a:ea typeface="Calibri"/>
                <a:cs typeface="Calibri"/>
                <a:sym typeface="Calibri"/>
              </a:rPr>
              <a:t>OARS + I</a:t>
            </a:r>
          </a:p>
        </p:txBody>
      </p:sp>
      <p:sp>
        <p:nvSpPr>
          <p:cNvPr id="11" name="Title 1">
            <a:extLst>
              <a:ext uri="{FF2B5EF4-FFF2-40B4-BE49-F238E27FC236}">
                <a16:creationId xmlns:a16="http://schemas.microsoft.com/office/drawing/2014/main" id="{C4BF7825-9FBC-4422-8E30-27EA76BA3764}"/>
              </a:ext>
            </a:extLst>
          </p:cNvPr>
          <p:cNvSpPr txBox="1">
            <a:spLocks/>
          </p:cNvSpPr>
          <p:nvPr/>
        </p:nvSpPr>
        <p:spPr>
          <a:xfrm>
            <a:off x="0" y="87232"/>
            <a:ext cx="6804212" cy="524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62626"/>
              </a:buClr>
              <a:buSzPts val="5400"/>
              <a:buFont typeface="Impact"/>
              <a:buNone/>
              <a:defRPr sz="3038" b="0" i="0" u="none" strike="noStrike" cap="none">
                <a:solidFill>
                  <a:srgbClr val="262626"/>
                </a:solidFill>
                <a:latin typeface="Impact"/>
                <a:ea typeface="Impact"/>
                <a:cs typeface="Impact"/>
                <a:sym typeface="Impact"/>
              </a:defRPr>
            </a:lvl1pPr>
            <a:lvl2pPr marR="0" lvl="1"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1013" b="0" i="0" u="none" strike="noStrike" cap="none">
                <a:solidFill>
                  <a:schemeClr val="dk2"/>
                </a:solidFill>
                <a:latin typeface="Arial"/>
                <a:ea typeface="Arial"/>
                <a:cs typeface="Arial"/>
                <a:sym typeface="Arial"/>
              </a:defRPr>
            </a:lvl9pPr>
          </a:lstStyle>
          <a:p>
            <a:r>
              <a:rPr lang="en-US">
                <a:solidFill>
                  <a:srgbClr val="0070C0"/>
                </a:solidFill>
                <a:latin typeface="Calibri Light" panose="020F0302020204030204" pitchFamily="34" charset="0"/>
                <a:cs typeface="Calibri Light" panose="020F0302020204030204" pitchFamily="34" charset="0"/>
              </a:rPr>
              <a:t>Core Skills of Motivational Interviewing</a:t>
            </a:r>
          </a:p>
        </p:txBody>
      </p:sp>
      <p:cxnSp>
        <p:nvCxnSpPr>
          <p:cNvPr id="12" name="Straight Connector 11">
            <a:extLst>
              <a:ext uri="{FF2B5EF4-FFF2-40B4-BE49-F238E27FC236}">
                <a16:creationId xmlns:a16="http://schemas.microsoft.com/office/drawing/2014/main" id="{3080F550-D36B-4290-90A9-AD43CE664F45}"/>
              </a:ext>
            </a:extLst>
          </p:cNvPr>
          <p:cNvCxnSpPr>
            <a:cxnSpLocks/>
          </p:cNvCxnSpPr>
          <p:nvPr/>
        </p:nvCxnSpPr>
        <p:spPr>
          <a:xfrm>
            <a:off x="0" y="57687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F01A495F-E476-4C72-8296-75B66378DC49}"/>
              </a:ext>
            </a:extLst>
          </p:cNvPr>
          <p:cNvSpPr txBox="1">
            <a:spLocks/>
          </p:cNvSpPr>
          <p:nvPr/>
        </p:nvSpPr>
        <p:spPr>
          <a:xfrm>
            <a:off x="4843463" y="4767264"/>
            <a:ext cx="1543050" cy="273844"/>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68BC63C-A90F-384A-918D-1423499908E7}"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26" name="Google Shape;99;p16">
            <a:extLst>
              <a:ext uri="{FF2B5EF4-FFF2-40B4-BE49-F238E27FC236}">
                <a16:creationId xmlns:a16="http://schemas.microsoft.com/office/drawing/2014/main" id="{11BC8E94-F6EF-49CF-980A-9C2DEA617FD1}"/>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27" name="Rectangle 26">
            <a:extLst>
              <a:ext uri="{FF2B5EF4-FFF2-40B4-BE49-F238E27FC236}">
                <a16:creationId xmlns:a16="http://schemas.microsoft.com/office/drawing/2014/main" id="{CC090A4D-2A2B-4672-AFB3-5038B154FBD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1266771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6"/>
          <p:cNvSpPr txBox="1">
            <a:spLocks noGrp="1"/>
          </p:cNvSpPr>
          <p:nvPr>
            <p:ph type="body" idx="1"/>
          </p:nvPr>
        </p:nvSpPr>
        <p:spPr>
          <a:xfrm>
            <a:off x="597386" y="1100136"/>
            <a:ext cx="2057400"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buSzPts val="3600"/>
            </a:pPr>
            <a:r>
              <a:rPr lang="en-US" sz="2025" b="1">
                <a:latin typeface="Calibri"/>
                <a:ea typeface="Calibri"/>
                <a:cs typeface="Calibri"/>
                <a:sym typeface="Calibri"/>
              </a:rPr>
              <a:t>Sustain Talk</a:t>
            </a:r>
            <a:endParaRPr sz="2025" b="1">
              <a:latin typeface="Calibri"/>
              <a:ea typeface="Calibri"/>
              <a:cs typeface="Calibri"/>
              <a:sym typeface="Calibri"/>
            </a:endParaRPr>
          </a:p>
        </p:txBody>
      </p:sp>
      <p:sp>
        <p:nvSpPr>
          <p:cNvPr id="255" name="Google Shape;255;p36"/>
          <p:cNvSpPr txBox="1">
            <a:spLocks noGrp="1"/>
          </p:cNvSpPr>
          <p:nvPr>
            <p:ph type="body" idx="2"/>
          </p:nvPr>
        </p:nvSpPr>
        <p:spPr>
          <a:xfrm>
            <a:off x="597386" y="1661687"/>
            <a:ext cx="2313902" cy="2111738"/>
          </a:xfrm>
          <a:prstGeom prst="rect">
            <a:avLst/>
          </a:prstGeom>
          <a:noFill/>
          <a:ln>
            <a:noFill/>
          </a:ln>
        </p:spPr>
        <p:txBody>
          <a:bodyPr spcFirstLastPara="1" wrap="square" lIns="51427" tIns="25706" rIns="51427" bIns="25706" anchor="t" anchorCtr="0">
            <a:noAutofit/>
          </a:bodyPr>
          <a:lstStyle/>
          <a:p>
            <a:pPr marL="0" indent="0">
              <a:spcBef>
                <a:spcPts val="0"/>
              </a:spcBef>
              <a:spcAft>
                <a:spcPts val="900"/>
              </a:spcAft>
              <a:buSzPts val="3200"/>
              <a:buNone/>
            </a:pPr>
            <a:r>
              <a:rPr lang="en-US" sz="2025">
                <a:latin typeface="Calibri"/>
                <a:ea typeface="Calibri"/>
                <a:cs typeface="Calibri"/>
                <a:sym typeface="Calibri"/>
              </a:rPr>
              <a:t>Client speech which favors maintaining and not changing a specific behavior</a:t>
            </a:r>
            <a:endParaRPr sz="2025">
              <a:latin typeface="Calibri"/>
              <a:ea typeface="Calibri"/>
              <a:cs typeface="Calibri"/>
              <a:sym typeface="Calibri"/>
            </a:endParaRPr>
          </a:p>
        </p:txBody>
      </p:sp>
      <p:sp>
        <p:nvSpPr>
          <p:cNvPr id="256" name="Google Shape;256;p36"/>
          <p:cNvSpPr txBox="1">
            <a:spLocks noGrp="1"/>
          </p:cNvSpPr>
          <p:nvPr>
            <p:ph type="body" idx="3"/>
          </p:nvPr>
        </p:nvSpPr>
        <p:spPr>
          <a:xfrm>
            <a:off x="3429000" y="1100137"/>
            <a:ext cx="2057400"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buSzPts val="3600"/>
            </a:pPr>
            <a:r>
              <a:rPr lang="en-US" sz="2025" b="1">
                <a:latin typeface="Calibri"/>
                <a:ea typeface="Calibri"/>
                <a:cs typeface="Calibri"/>
                <a:sym typeface="Calibri"/>
              </a:rPr>
              <a:t>Change Talk</a:t>
            </a:r>
            <a:endParaRPr sz="2025" b="1">
              <a:latin typeface="Calibri"/>
              <a:ea typeface="Calibri"/>
              <a:cs typeface="Calibri"/>
              <a:sym typeface="Calibri"/>
            </a:endParaRPr>
          </a:p>
        </p:txBody>
      </p:sp>
      <p:sp>
        <p:nvSpPr>
          <p:cNvPr id="257" name="Google Shape;257;p36"/>
          <p:cNvSpPr txBox="1">
            <a:spLocks noGrp="1"/>
          </p:cNvSpPr>
          <p:nvPr>
            <p:ph type="body" idx="4"/>
          </p:nvPr>
        </p:nvSpPr>
        <p:spPr>
          <a:xfrm>
            <a:off x="3429000" y="1638562"/>
            <a:ext cx="2313901" cy="1866375"/>
          </a:xfrm>
          <a:prstGeom prst="rect">
            <a:avLst/>
          </a:prstGeom>
          <a:noFill/>
          <a:ln>
            <a:noFill/>
          </a:ln>
        </p:spPr>
        <p:txBody>
          <a:bodyPr spcFirstLastPara="1" wrap="square" lIns="51427" tIns="25706" rIns="51427" bIns="25706" anchor="t" anchorCtr="0">
            <a:noAutofit/>
          </a:bodyPr>
          <a:lstStyle/>
          <a:p>
            <a:pPr marL="0" indent="0">
              <a:spcBef>
                <a:spcPts val="0"/>
              </a:spcBef>
              <a:spcAft>
                <a:spcPts val="900"/>
              </a:spcAft>
              <a:buSzPts val="3200"/>
              <a:buNone/>
            </a:pPr>
            <a:r>
              <a:rPr lang="en-US" sz="2025">
                <a:latin typeface="Calibri"/>
                <a:ea typeface="Calibri"/>
                <a:cs typeface="Calibri"/>
                <a:sym typeface="Calibri"/>
              </a:rPr>
              <a:t>Client speech which favors changing a specific behavior</a:t>
            </a:r>
            <a:endParaRPr sz="2025">
              <a:latin typeface="Calibri"/>
              <a:ea typeface="Calibri"/>
              <a:cs typeface="Calibri"/>
              <a:sym typeface="Calibri"/>
            </a:endParaRPr>
          </a:p>
        </p:txBody>
      </p:sp>
      <p:sp>
        <p:nvSpPr>
          <p:cNvPr id="13" name="Google Shape;227;p32">
            <a:extLst>
              <a:ext uri="{FF2B5EF4-FFF2-40B4-BE49-F238E27FC236}">
                <a16:creationId xmlns:a16="http://schemas.microsoft.com/office/drawing/2014/main" id="{4AF55152-1799-4F8D-A2E5-CD30428411A3}"/>
              </a:ext>
            </a:extLst>
          </p:cNvPr>
          <p:cNvSpPr txBox="1">
            <a:spLocks/>
          </p:cNvSpPr>
          <p:nvPr/>
        </p:nvSpPr>
        <p:spPr>
          <a:xfrm>
            <a:off x="4809843" y="4767264"/>
            <a:ext cx="1543050" cy="273844"/>
          </a:xfrm>
          <a:prstGeom prst="rect">
            <a:avLst/>
          </a:prstGeom>
        </p:spPr>
        <p:txBody>
          <a:bodyPr spcFirstLastPara="1" vert="horz" wrap="square" lIns="51427" tIns="25706" rIns="51427" bIns="25706"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4" name="Google Shape;99;p16">
            <a:extLst>
              <a:ext uri="{FF2B5EF4-FFF2-40B4-BE49-F238E27FC236}">
                <a16:creationId xmlns:a16="http://schemas.microsoft.com/office/drawing/2014/main" id="{2602F47A-6398-4F8D-9E82-C99E3469EC3D}"/>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5" name="Rectangle 14">
            <a:extLst>
              <a:ext uri="{FF2B5EF4-FFF2-40B4-BE49-F238E27FC236}">
                <a16:creationId xmlns:a16="http://schemas.microsoft.com/office/drawing/2014/main" id="{C614EF41-731B-4173-A028-28310B3B5F1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7"/>
          <p:cNvSpPr txBox="1">
            <a:spLocks noGrp="1"/>
          </p:cNvSpPr>
          <p:nvPr>
            <p:ph type="body" idx="1"/>
          </p:nvPr>
        </p:nvSpPr>
        <p:spPr>
          <a:xfrm>
            <a:off x="504265" y="1012620"/>
            <a:ext cx="2568388"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pPr>
            <a:r>
              <a:rPr lang="en-US" sz="1800" b="1">
                <a:latin typeface="Calibri"/>
                <a:ea typeface="Calibri"/>
                <a:cs typeface="Calibri"/>
                <a:sym typeface="Calibri"/>
              </a:rPr>
              <a:t>Preparatory Change Talk</a:t>
            </a:r>
            <a:endParaRPr lang="en-US" sz="1800" b="1">
              <a:latin typeface="Calibri"/>
              <a:ea typeface="Calibri"/>
              <a:cs typeface="Calibri"/>
            </a:endParaRPr>
          </a:p>
        </p:txBody>
      </p:sp>
      <p:sp>
        <p:nvSpPr>
          <p:cNvPr id="265" name="Google Shape;265;p37"/>
          <p:cNvSpPr txBox="1">
            <a:spLocks noGrp="1"/>
          </p:cNvSpPr>
          <p:nvPr>
            <p:ph type="body" idx="2"/>
          </p:nvPr>
        </p:nvSpPr>
        <p:spPr>
          <a:xfrm>
            <a:off x="504265" y="1390655"/>
            <a:ext cx="2837225" cy="2036475"/>
          </a:xfrm>
          <a:prstGeom prst="rect">
            <a:avLst/>
          </a:prstGeom>
          <a:noFill/>
          <a:ln>
            <a:noFill/>
          </a:ln>
        </p:spPr>
        <p:txBody>
          <a:bodyPr spcFirstLastPara="1" wrap="square" lIns="51427" tIns="25706" rIns="51427" bIns="25706" anchor="t" anchorCtr="0">
            <a:noAutofit/>
          </a:bodyPr>
          <a:lstStyle/>
          <a:p>
            <a:pPr marL="0" indent="0">
              <a:lnSpc>
                <a:spcPct val="100000"/>
              </a:lnSpc>
              <a:spcBef>
                <a:spcPts val="0"/>
              </a:spcBef>
              <a:spcAft>
                <a:spcPts val="600"/>
              </a:spcAft>
              <a:buSzPts val="2800"/>
              <a:buNone/>
            </a:pPr>
            <a:r>
              <a:rPr lang="en-US" sz="1800" b="1" u="sng">
                <a:latin typeface="Calibri"/>
                <a:ea typeface="Calibri"/>
                <a:cs typeface="Calibri"/>
                <a:sym typeface="Calibri"/>
              </a:rPr>
              <a:t>D</a:t>
            </a:r>
            <a:r>
              <a:rPr lang="en-US" sz="1800" b="1">
                <a:latin typeface="Calibri"/>
                <a:ea typeface="Calibri"/>
                <a:cs typeface="Calibri"/>
                <a:sym typeface="Calibri"/>
              </a:rPr>
              <a:t>esire: </a:t>
            </a:r>
            <a:r>
              <a:rPr lang="en-US" sz="1800">
                <a:latin typeface="Calibri"/>
                <a:ea typeface="Calibri"/>
                <a:cs typeface="Calibri"/>
                <a:sym typeface="Calibri"/>
              </a:rPr>
              <a:t>I want to…</a:t>
            </a:r>
          </a:p>
          <a:p>
            <a:pPr marL="0" indent="0">
              <a:lnSpc>
                <a:spcPct val="100000"/>
              </a:lnSpc>
              <a:spcBef>
                <a:spcPts val="315"/>
              </a:spcBef>
              <a:spcAft>
                <a:spcPts val="600"/>
              </a:spcAft>
              <a:buSzPts val="2800"/>
              <a:buNone/>
            </a:pPr>
            <a:r>
              <a:rPr lang="en-US" sz="1800" b="1" u="sng">
                <a:latin typeface="Calibri"/>
                <a:ea typeface="Calibri"/>
                <a:cs typeface="Calibri"/>
                <a:sym typeface="Calibri"/>
              </a:rPr>
              <a:t>A</a:t>
            </a:r>
            <a:r>
              <a:rPr lang="en-US" sz="1800" b="1">
                <a:latin typeface="Calibri"/>
                <a:ea typeface="Calibri"/>
                <a:cs typeface="Calibri"/>
                <a:sym typeface="Calibri"/>
              </a:rPr>
              <a:t>bility: </a:t>
            </a:r>
            <a:r>
              <a:rPr lang="en-US" sz="1800">
                <a:latin typeface="Calibri"/>
                <a:ea typeface="Calibri"/>
                <a:cs typeface="Calibri"/>
                <a:sym typeface="Calibri"/>
              </a:rPr>
              <a:t>I can…</a:t>
            </a:r>
          </a:p>
          <a:p>
            <a:pPr marL="0" indent="0">
              <a:lnSpc>
                <a:spcPct val="100000"/>
              </a:lnSpc>
              <a:spcBef>
                <a:spcPts val="315"/>
              </a:spcBef>
              <a:spcAft>
                <a:spcPts val="600"/>
              </a:spcAft>
              <a:buSzPts val="2800"/>
              <a:buNone/>
            </a:pPr>
            <a:r>
              <a:rPr lang="en-US" sz="1800" b="1" u="sng">
                <a:latin typeface="Calibri"/>
                <a:ea typeface="Calibri"/>
                <a:cs typeface="Calibri"/>
                <a:sym typeface="Calibri"/>
              </a:rPr>
              <a:t>R</a:t>
            </a:r>
            <a:r>
              <a:rPr lang="en-US" sz="1800" b="1">
                <a:latin typeface="Calibri"/>
                <a:ea typeface="Calibri"/>
                <a:cs typeface="Calibri"/>
                <a:sym typeface="Calibri"/>
              </a:rPr>
              <a:t>easons: </a:t>
            </a:r>
            <a:r>
              <a:rPr lang="en-US" sz="1800">
                <a:latin typeface="Calibri"/>
                <a:ea typeface="Calibri"/>
                <a:cs typeface="Calibri"/>
                <a:sym typeface="Calibri"/>
              </a:rPr>
              <a:t>There are good reasons to….</a:t>
            </a:r>
          </a:p>
          <a:p>
            <a:pPr marL="0" indent="0">
              <a:lnSpc>
                <a:spcPct val="100000"/>
              </a:lnSpc>
              <a:spcBef>
                <a:spcPts val="315"/>
              </a:spcBef>
              <a:spcAft>
                <a:spcPts val="600"/>
              </a:spcAft>
              <a:buSzPts val="2800"/>
              <a:buNone/>
            </a:pPr>
            <a:r>
              <a:rPr lang="en-US" sz="1800" b="1" u="sng">
                <a:latin typeface="Calibri"/>
                <a:ea typeface="Calibri"/>
                <a:cs typeface="Calibri"/>
                <a:sym typeface="Calibri"/>
              </a:rPr>
              <a:t>N</a:t>
            </a:r>
            <a:r>
              <a:rPr lang="en-US" sz="1800" b="1">
                <a:latin typeface="Calibri"/>
                <a:ea typeface="Calibri"/>
                <a:cs typeface="Calibri"/>
                <a:sym typeface="Calibri"/>
              </a:rPr>
              <a:t>eed: </a:t>
            </a:r>
            <a:r>
              <a:rPr lang="en-US" sz="1800">
                <a:latin typeface="Calibri"/>
                <a:ea typeface="Calibri"/>
                <a:cs typeface="Calibri"/>
                <a:sym typeface="Calibri"/>
              </a:rPr>
              <a:t>I really need to…</a:t>
            </a:r>
          </a:p>
        </p:txBody>
      </p:sp>
      <p:sp>
        <p:nvSpPr>
          <p:cNvPr id="266" name="Google Shape;266;p37"/>
          <p:cNvSpPr txBox="1">
            <a:spLocks noGrp="1"/>
          </p:cNvSpPr>
          <p:nvPr>
            <p:ph type="body" idx="3"/>
          </p:nvPr>
        </p:nvSpPr>
        <p:spPr>
          <a:xfrm>
            <a:off x="3514433" y="1023200"/>
            <a:ext cx="2496401" cy="359867"/>
          </a:xfrm>
          <a:prstGeom prst="rect">
            <a:avLst/>
          </a:prstGeom>
          <a:noFill/>
          <a:ln>
            <a:noFill/>
          </a:ln>
        </p:spPr>
        <p:txBody>
          <a:bodyPr spcFirstLastPara="1" wrap="square" lIns="51427" tIns="25706" rIns="51427" bIns="25706" anchor="b" anchorCtr="0">
            <a:noAutofit/>
          </a:bodyPr>
          <a:lstStyle/>
          <a:p>
            <a:pPr marL="0" indent="0">
              <a:spcBef>
                <a:spcPts val="0"/>
              </a:spcBef>
              <a:spcAft>
                <a:spcPts val="900"/>
              </a:spcAft>
            </a:pPr>
            <a:r>
              <a:rPr lang="en-US" sz="1800" b="1">
                <a:latin typeface="Calibri"/>
                <a:ea typeface="Calibri"/>
                <a:cs typeface="Calibri"/>
                <a:sym typeface="Calibri"/>
              </a:rPr>
              <a:t>Mobilizing Change Talk</a:t>
            </a:r>
            <a:endParaRPr lang="en-US" sz="1800" b="1">
              <a:latin typeface="Calibri"/>
              <a:ea typeface="Calibri"/>
              <a:cs typeface="Calibri"/>
            </a:endParaRPr>
          </a:p>
        </p:txBody>
      </p:sp>
      <p:sp>
        <p:nvSpPr>
          <p:cNvPr id="267" name="Google Shape;267;p37"/>
          <p:cNvSpPr txBox="1">
            <a:spLocks noGrp="1"/>
          </p:cNvSpPr>
          <p:nvPr>
            <p:ph type="body" idx="4"/>
          </p:nvPr>
        </p:nvSpPr>
        <p:spPr>
          <a:xfrm>
            <a:off x="3514434" y="1396263"/>
            <a:ext cx="2444877" cy="1714500"/>
          </a:xfrm>
          <a:prstGeom prst="rect">
            <a:avLst/>
          </a:prstGeom>
          <a:noFill/>
          <a:ln>
            <a:noFill/>
          </a:ln>
        </p:spPr>
        <p:txBody>
          <a:bodyPr spcFirstLastPara="1" wrap="square" lIns="51427" tIns="25706" rIns="51427" bIns="25706" anchor="t" anchorCtr="0">
            <a:noAutofit/>
          </a:bodyPr>
          <a:lstStyle/>
          <a:p>
            <a:pPr marL="0" indent="0">
              <a:lnSpc>
                <a:spcPct val="100000"/>
              </a:lnSpc>
              <a:spcBef>
                <a:spcPts val="0"/>
              </a:spcBef>
              <a:spcAft>
                <a:spcPts val="600"/>
              </a:spcAft>
              <a:buSzPts val="2800"/>
              <a:buNone/>
            </a:pPr>
            <a:r>
              <a:rPr lang="en-US" sz="1800" b="1" u="sng">
                <a:latin typeface="Calibri"/>
                <a:ea typeface="Calibri"/>
                <a:cs typeface="Calibri"/>
                <a:sym typeface="Calibri"/>
              </a:rPr>
              <a:t>C</a:t>
            </a:r>
            <a:r>
              <a:rPr lang="en-US" sz="1800" b="1">
                <a:latin typeface="Calibri"/>
                <a:ea typeface="Calibri"/>
                <a:cs typeface="Calibri"/>
                <a:sym typeface="Calibri"/>
              </a:rPr>
              <a:t>ommitment: </a:t>
            </a:r>
            <a:r>
              <a:rPr lang="en-US" sz="1800">
                <a:latin typeface="Calibri"/>
                <a:ea typeface="Calibri"/>
                <a:cs typeface="Calibri"/>
                <a:sym typeface="Calibri"/>
              </a:rPr>
              <a:t>I’m going to, I will…</a:t>
            </a:r>
          </a:p>
          <a:p>
            <a:pPr marL="0" indent="0">
              <a:lnSpc>
                <a:spcPct val="100000"/>
              </a:lnSpc>
              <a:spcBef>
                <a:spcPts val="315"/>
              </a:spcBef>
              <a:spcAft>
                <a:spcPts val="600"/>
              </a:spcAft>
              <a:buSzPts val="2800"/>
              <a:buNone/>
            </a:pPr>
            <a:r>
              <a:rPr lang="en-US" sz="1800" b="1" u="sng">
                <a:latin typeface="Calibri"/>
                <a:ea typeface="Calibri"/>
                <a:cs typeface="Calibri"/>
                <a:sym typeface="Calibri"/>
              </a:rPr>
              <a:t>A</a:t>
            </a:r>
            <a:r>
              <a:rPr lang="en-US" sz="1800" b="1">
                <a:latin typeface="Calibri"/>
                <a:ea typeface="Calibri"/>
                <a:cs typeface="Calibri"/>
                <a:sym typeface="Calibri"/>
              </a:rPr>
              <a:t>ctivation: </a:t>
            </a:r>
            <a:r>
              <a:rPr lang="en-US" sz="1800">
                <a:latin typeface="Calibri"/>
                <a:ea typeface="Calibri"/>
                <a:cs typeface="Calibri"/>
                <a:sym typeface="Calibri"/>
              </a:rPr>
              <a:t>I’m ready to</a:t>
            </a:r>
          </a:p>
          <a:p>
            <a:pPr marL="0" indent="0">
              <a:lnSpc>
                <a:spcPct val="100000"/>
              </a:lnSpc>
              <a:spcBef>
                <a:spcPts val="315"/>
              </a:spcBef>
              <a:spcAft>
                <a:spcPts val="600"/>
              </a:spcAft>
              <a:buSzPts val="2800"/>
              <a:buNone/>
            </a:pPr>
            <a:r>
              <a:rPr lang="en-US" sz="1800" b="1" u="sng">
                <a:latin typeface="Calibri"/>
                <a:ea typeface="Calibri"/>
                <a:cs typeface="Calibri"/>
                <a:sym typeface="Calibri"/>
              </a:rPr>
              <a:t>T</a:t>
            </a:r>
            <a:r>
              <a:rPr lang="en-US" sz="1800" b="1">
                <a:latin typeface="Calibri"/>
                <a:ea typeface="Calibri"/>
                <a:cs typeface="Calibri"/>
                <a:sym typeface="Calibri"/>
              </a:rPr>
              <a:t>aking steps</a:t>
            </a:r>
            <a:r>
              <a:rPr lang="en-US" sz="1800">
                <a:latin typeface="Calibri"/>
                <a:ea typeface="Calibri"/>
                <a:cs typeface="Calibri"/>
                <a:sym typeface="Calibri"/>
              </a:rPr>
              <a:t>: I did</a:t>
            </a:r>
          </a:p>
          <a:p>
            <a:pPr marL="0" indent="0">
              <a:lnSpc>
                <a:spcPct val="100000"/>
              </a:lnSpc>
              <a:spcAft>
                <a:spcPts val="600"/>
              </a:spcAft>
              <a:buNone/>
            </a:pPr>
            <a:endParaRPr lang="en-US"/>
          </a:p>
        </p:txBody>
      </p:sp>
      <p:cxnSp>
        <p:nvCxnSpPr>
          <p:cNvPr id="10" name="Straight Connector 9">
            <a:extLst>
              <a:ext uri="{FF2B5EF4-FFF2-40B4-BE49-F238E27FC236}">
                <a16:creationId xmlns:a16="http://schemas.microsoft.com/office/drawing/2014/main" id="{A295ADF8-4D85-4841-824F-F1B57DA69EA9}"/>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A25B95E-82E4-4978-8516-822AEDF71986}"/>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panose="020F0302020204030204" pitchFamily="34" charset="0"/>
                <a:cs typeface="Calibri Light" panose="020F0302020204030204" pitchFamily="34" charset="0"/>
              </a:rPr>
              <a:t>DARN CAT</a:t>
            </a:r>
          </a:p>
        </p:txBody>
      </p:sp>
      <p:sp>
        <p:nvSpPr>
          <p:cNvPr id="15" name="Google Shape;227;p32">
            <a:extLst>
              <a:ext uri="{FF2B5EF4-FFF2-40B4-BE49-F238E27FC236}">
                <a16:creationId xmlns:a16="http://schemas.microsoft.com/office/drawing/2014/main" id="{F9DB985B-6CBB-4FB9-8703-16C4E4B21F0F}"/>
              </a:ext>
            </a:extLst>
          </p:cNvPr>
          <p:cNvSpPr txBox="1">
            <a:spLocks/>
          </p:cNvSpPr>
          <p:nvPr/>
        </p:nvSpPr>
        <p:spPr>
          <a:xfrm>
            <a:off x="4809843" y="4767264"/>
            <a:ext cx="1543050" cy="273844"/>
          </a:xfrm>
          <a:prstGeom prst="rect">
            <a:avLst/>
          </a:prstGeom>
        </p:spPr>
        <p:txBody>
          <a:bodyPr spcFirstLastPara="1" vert="horz" wrap="square" lIns="51427" tIns="25706" rIns="51427" bIns="25706"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6" name="Google Shape;99;p16">
            <a:extLst>
              <a:ext uri="{FF2B5EF4-FFF2-40B4-BE49-F238E27FC236}">
                <a16:creationId xmlns:a16="http://schemas.microsoft.com/office/drawing/2014/main" id="{73B64EF9-B9A5-4FC0-B107-2D74991E1572}"/>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7" name="Rectangle 16">
            <a:extLst>
              <a:ext uri="{FF2B5EF4-FFF2-40B4-BE49-F238E27FC236}">
                <a16:creationId xmlns:a16="http://schemas.microsoft.com/office/drawing/2014/main" id="{29F447FA-A7C1-4537-89D0-F3F7563097D8}"/>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2E4BC-8194-4559-B91B-59E63D3E458A}"/>
              </a:ext>
            </a:extLst>
          </p:cNvPr>
          <p:cNvSpPr>
            <a:spLocks noGrp="1"/>
          </p:cNvSpPr>
          <p:nvPr>
            <p:ph type="sldNum" sz="quarter" idx="12"/>
          </p:nvPr>
        </p:nvSpPr>
        <p:spPr/>
        <p:txBody>
          <a:bodyPr/>
          <a:lstStyle/>
          <a:p>
            <a:fld id="{768BC63C-A90F-384A-918D-1423499908E7}" type="slidenum">
              <a:rPr lang="en-US" smtClean="0"/>
              <a:pPr/>
              <a:t>6</a:t>
            </a:fld>
            <a:endParaRPr lang="en-US"/>
          </a:p>
        </p:txBody>
      </p:sp>
      <p:sp>
        <p:nvSpPr>
          <p:cNvPr id="3" name="TextBox 2">
            <a:extLst>
              <a:ext uri="{FF2B5EF4-FFF2-40B4-BE49-F238E27FC236}">
                <a16:creationId xmlns:a16="http://schemas.microsoft.com/office/drawing/2014/main" id="{D5510687-8A51-C74F-B975-6A9A0A329BB2}"/>
              </a:ext>
            </a:extLst>
          </p:cNvPr>
          <p:cNvSpPr txBox="1"/>
          <p:nvPr/>
        </p:nvSpPr>
        <p:spPr>
          <a:xfrm>
            <a:off x="105979" y="3316385"/>
            <a:ext cx="2090637"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050" b="1"/>
              <a:t>Charles Robbins, MBA</a:t>
            </a:r>
          </a:p>
          <a:p>
            <a:pPr algn="ctr"/>
            <a:r>
              <a:rPr lang="en-US" sz="1050" b="1"/>
              <a:t>(he/him/his)</a:t>
            </a:r>
          </a:p>
          <a:p>
            <a:pPr algn="ctr"/>
            <a:r>
              <a:rPr lang="en-US" sz="1050" i="1"/>
              <a:t>Principal</a:t>
            </a:r>
          </a:p>
          <a:p>
            <a:pPr algn="ctr"/>
            <a:r>
              <a:rPr lang="en-US" sz="1050"/>
              <a:t>Health Management Associates</a:t>
            </a:r>
          </a:p>
        </p:txBody>
      </p:sp>
      <p:sp>
        <p:nvSpPr>
          <p:cNvPr id="11" name="TextBox 10">
            <a:extLst>
              <a:ext uri="{FF2B5EF4-FFF2-40B4-BE49-F238E27FC236}">
                <a16:creationId xmlns:a16="http://schemas.microsoft.com/office/drawing/2014/main" id="{CD928A44-103D-4743-ADC0-65FDD6BC5732}"/>
              </a:ext>
            </a:extLst>
          </p:cNvPr>
          <p:cNvSpPr txBox="1"/>
          <p:nvPr/>
        </p:nvSpPr>
        <p:spPr>
          <a:xfrm>
            <a:off x="2490255" y="3310886"/>
            <a:ext cx="1869422"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050" b="1"/>
              <a:t>Claudia </a:t>
            </a:r>
            <a:r>
              <a:rPr lang="en-US" sz="1050" b="1" err="1"/>
              <a:t>Figallo</a:t>
            </a:r>
            <a:r>
              <a:rPr lang="en-US" sz="1050" b="1"/>
              <a:t>, MPH, LAADC</a:t>
            </a:r>
          </a:p>
          <a:p>
            <a:pPr algn="ctr"/>
            <a:r>
              <a:rPr lang="en-US" sz="1050" b="1"/>
              <a:t>(she/her/hers)</a:t>
            </a:r>
          </a:p>
          <a:p>
            <a:pPr algn="ctr"/>
            <a:r>
              <a:rPr lang="en-US" sz="1050" i="1"/>
              <a:t>Counselor/Supervisor</a:t>
            </a:r>
          </a:p>
          <a:p>
            <a:pPr algn="ctr"/>
            <a:r>
              <a:rPr lang="en-US" sz="1050"/>
              <a:t>San Francisco AIDS Foundation</a:t>
            </a:r>
            <a:endParaRPr lang="en-US" sz="1500"/>
          </a:p>
        </p:txBody>
      </p:sp>
      <p:sp>
        <p:nvSpPr>
          <p:cNvPr id="12" name="TextBox 11">
            <a:extLst>
              <a:ext uri="{FF2B5EF4-FFF2-40B4-BE49-F238E27FC236}">
                <a16:creationId xmlns:a16="http://schemas.microsoft.com/office/drawing/2014/main" id="{AACC9C02-F7AB-F945-AB35-7170D8982467}"/>
              </a:ext>
            </a:extLst>
          </p:cNvPr>
          <p:cNvSpPr txBox="1"/>
          <p:nvPr/>
        </p:nvSpPr>
        <p:spPr>
          <a:xfrm>
            <a:off x="4590096" y="3310886"/>
            <a:ext cx="2090637"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050" b="1"/>
              <a:t>Helen DuPlessis, MD, MPH</a:t>
            </a:r>
          </a:p>
          <a:p>
            <a:pPr algn="ctr"/>
            <a:r>
              <a:rPr lang="en-US" sz="1050" b="1"/>
              <a:t>(she/her/hers)</a:t>
            </a:r>
          </a:p>
          <a:p>
            <a:pPr algn="ctr"/>
            <a:r>
              <a:rPr lang="en-US" sz="1050" i="1"/>
              <a:t>Principal</a:t>
            </a:r>
          </a:p>
          <a:p>
            <a:pPr algn="ctr"/>
            <a:r>
              <a:rPr lang="en-US" sz="1050"/>
              <a:t>Health Management Associates</a:t>
            </a:r>
            <a:endParaRPr lang="en-US" sz="1500"/>
          </a:p>
        </p:txBody>
      </p:sp>
      <p:pic>
        <p:nvPicPr>
          <p:cNvPr id="10" name="Google Shape;99;p16">
            <a:extLst>
              <a:ext uri="{FF2B5EF4-FFF2-40B4-BE49-F238E27FC236}">
                <a16:creationId xmlns:a16="http://schemas.microsoft.com/office/drawing/2014/main" id="{658EC168-0370-4354-824F-0A6A30E1BD9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3" name="Rectangle 12">
            <a:extLst>
              <a:ext uri="{FF2B5EF4-FFF2-40B4-BE49-F238E27FC236}">
                <a16:creationId xmlns:a16="http://schemas.microsoft.com/office/drawing/2014/main" id="{8CB9812B-624E-43AE-8052-A95ECB49B409}"/>
              </a:ext>
            </a:extLst>
          </p:cNvPr>
          <p:cNvSpPr/>
          <p:nvPr/>
        </p:nvSpPr>
        <p:spPr>
          <a:xfrm>
            <a:off x="3323748" y="4766457"/>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14" name="Straight Connector 13">
            <a:extLst>
              <a:ext uri="{FF2B5EF4-FFF2-40B4-BE49-F238E27FC236}">
                <a16:creationId xmlns:a16="http://schemas.microsoft.com/office/drawing/2014/main" id="{D1C684F6-3276-422B-9064-A375ABF74ACB}"/>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erson wearing glasses&#10;&#10;Description automatically generated with low confidence">
            <a:extLst>
              <a:ext uri="{FF2B5EF4-FFF2-40B4-BE49-F238E27FC236}">
                <a16:creationId xmlns:a16="http://schemas.microsoft.com/office/drawing/2014/main" id="{8A047087-0B4E-4FF4-A337-C8C584873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08" y="1345685"/>
            <a:ext cx="1678781" cy="1678781"/>
          </a:xfrm>
          <a:prstGeom prst="rect">
            <a:avLst/>
          </a:prstGeom>
        </p:spPr>
      </p:pic>
      <p:pic>
        <p:nvPicPr>
          <p:cNvPr id="17" name="Picture 16">
            <a:extLst>
              <a:ext uri="{FF2B5EF4-FFF2-40B4-BE49-F238E27FC236}">
                <a16:creationId xmlns:a16="http://schemas.microsoft.com/office/drawing/2014/main" id="{6B55861F-40B0-4E07-B99D-2F42C7F58A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6024" y="1345685"/>
            <a:ext cx="1678781" cy="1678781"/>
          </a:xfrm>
          <a:prstGeom prst="rect">
            <a:avLst/>
          </a:prstGeom>
        </p:spPr>
      </p:pic>
      <p:pic>
        <p:nvPicPr>
          <p:cNvPr id="4" name="Picture 3">
            <a:extLst>
              <a:ext uri="{FF2B5EF4-FFF2-40B4-BE49-F238E27FC236}">
                <a16:creationId xmlns:a16="http://schemas.microsoft.com/office/drawing/2014/main" id="{F89787CC-B84D-4A37-AD4A-97001BD71EB1}"/>
              </a:ext>
            </a:extLst>
          </p:cNvPr>
          <p:cNvPicPr>
            <a:picLocks noChangeAspect="1"/>
          </p:cNvPicPr>
          <p:nvPr/>
        </p:nvPicPr>
        <p:blipFill rotWithShape="1">
          <a:blip r:embed="rId6"/>
          <a:srcRect l="11555" t="5717" r="11564" b="17402"/>
          <a:stretch/>
        </p:blipFill>
        <p:spPr>
          <a:xfrm>
            <a:off x="2481437" y="1366231"/>
            <a:ext cx="1895126" cy="1658235"/>
          </a:xfrm>
          <a:prstGeom prst="rect">
            <a:avLst/>
          </a:prstGeom>
        </p:spPr>
      </p:pic>
      <p:sp>
        <p:nvSpPr>
          <p:cNvPr id="18" name="Title 1">
            <a:extLst>
              <a:ext uri="{FF2B5EF4-FFF2-40B4-BE49-F238E27FC236}">
                <a16:creationId xmlns:a16="http://schemas.microsoft.com/office/drawing/2014/main" id="{A87831DC-33E6-437A-A6A8-00210ACAC06C}"/>
              </a:ext>
            </a:extLst>
          </p:cNvPr>
          <p:cNvSpPr txBox="1">
            <a:spLocks/>
          </p:cNvSpPr>
          <p:nvPr/>
        </p:nvSpPr>
        <p:spPr>
          <a:xfrm>
            <a:off x="0" y="46414"/>
            <a:ext cx="7886700" cy="5806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Light" panose="020F0302020204030204"/>
                <a:ea typeface="+mj-ea"/>
                <a:cs typeface="+mj-cs"/>
              </a:rPr>
              <a:t>Today’s Presenters</a:t>
            </a:r>
          </a:p>
        </p:txBody>
      </p:sp>
    </p:spTree>
    <p:extLst>
      <p:ext uri="{BB962C8B-B14F-4D97-AF65-F5344CB8AC3E}">
        <p14:creationId xmlns:p14="http://schemas.microsoft.com/office/powerpoint/2010/main" val="2832734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AC64566-5E29-412A-97F0-E85BF989F1A1}"/>
              </a:ext>
            </a:extLst>
          </p:cNvPr>
          <p:cNvCxnSpPr>
            <a:cxnSpLocks/>
          </p:cNvCxnSpPr>
          <p:nvPr/>
        </p:nvCxnSpPr>
        <p:spPr>
          <a:xfrm>
            <a:off x="0" y="489449"/>
            <a:ext cx="3863381"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F8E6CB4-AF8D-443D-A5CF-9CF2E090877E}"/>
              </a:ext>
            </a:extLst>
          </p:cNvPr>
          <p:cNvSpPr>
            <a:spLocks noGrp="1"/>
          </p:cNvSpPr>
          <p:nvPr>
            <p:ph type="sldNum" sz="quarter" idx="12"/>
          </p:nvPr>
        </p:nvSpPr>
        <p:spPr/>
        <p:txBody>
          <a:bodyPr/>
          <a:lstStyle/>
          <a:p>
            <a:fld id="{00000000-1234-1234-1234-123412341234}" type="slidenum">
              <a:rPr lang="en" smtClean="0"/>
              <a:pPr/>
              <a:t>60</a:t>
            </a:fld>
            <a:endParaRPr lang="en"/>
          </a:p>
        </p:txBody>
      </p:sp>
      <p:sp>
        <p:nvSpPr>
          <p:cNvPr id="304" name="Google Shape;304;p42"/>
          <p:cNvSpPr txBox="1">
            <a:spLocks noGrp="1"/>
          </p:cNvSpPr>
          <p:nvPr>
            <p:ph type="title" idx="4294967295"/>
          </p:nvPr>
        </p:nvSpPr>
        <p:spPr>
          <a:xfrm>
            <a:off x="1531990" y="1018698"/>
            <a:ext cx="1553135" cy="946616"/>
          </a:xfrm>
          <a:prstGeom prst="rect">
            <a:avLst/>
          </a:prstGeom>
        </p:spPr>
        <p:txBody>
          <a:bodyPr spcFirstLastPara="1" wrap="square" lIns="51427" tIns="51427" rIns="51427" bIns="51427" anchor="ctr" anchorCtr="0">
            <a:noAutofit/>
          </a:bodyPr>
          <a:lstStyle/>
          <a:p>
            <a:r>
              <a:rPr lang="en-US"/>
              <a:t>80/20</a:t>
            </a:r>
            <a:endParaRPr/>
          </a:p>
        </p:txBody>
      </p:sp>
      <p:sp>
        <p:nvSpPr>
          <p:cNvPr id="306" name="Google Shape;306;p42"/>
          <p:cNvSpPr txBox="1">
            <a:spLocks noGrp="1"/>
          </p:cNvSpPr>
          <p:nvPr>
            <p:ph type="body" idx="4294967295"/>
          </p:nvPr>
        </p:nvSpPr>
        <p:spPr>
          <a:xfrm>
            <a:off x="328978" y="1981453"/>
            <a:ext cx="3617734" cy="2106453"/>
          </a:xfrm>
          <a:prstGeom prst="rect">
            <a:avLst/>
          </a:prstGeom>
        </p:spPr>
        <p:txBody>
          <a:bodyPr spcFirstLastPara="1" wrap="square" lIns="51427" tIns="51427" rIns="51427" bIns="51427" anchor="t" anchorCtr="0">
            <a:noAutofit/>
          </a:bodyPr>
          <a:lstStyle/>
          <a:p>
            <a:pPr marL="0" indent="0" algn="ctr">
              <a:spcAft>
                <a:spcPts val="900"/>
              </a:spcAft>
              <a:buNone/>
            </a:pPr>
            <a:r>
              <a:rPr lang="en-US" sz="1500" b="1">
                <a:latin typeface="Raleway"/>
                <a:ea typeface="Raleway"/>
                <a:cs typeface="Raleway"/>
                <a:sym typeface="Raleway"/>
              </a:rPr>
              <a:t>REMEMBER THE </a:t>
            </a:r>
            <a:r>
              <a:rPr lang="en-US" sz="1500" b="1">
                <a:solidFill>
                  <a:srgbClr val="EDD7A6"/>
                </a:solidFill>
                <a:latin typeface="Raleway"/>
                <a:ea typeface="Raleway"/>
                <a:cs typeface="Raleway"/>
                <a:sym typeface="Raleway"/>
              </a:rPr>
              <a:t>GOLDEN RULE</a:t>
            </a:r>
          </a:p>
          <a:p>
            <a:pPr marL="0" indent="0" algn="ctr">
              <a:lnSpc>
                <a:spcPct val="114999"/>
              </a:lnSpc>
              <a:spcAft>
                <a:spcPts val="900"/>
              </a:spcAft>
              <a:buNone/>
            </a:pPr>
            <a:r>
              <a:rPr lang="en-US" sz="1800">
                <a:latin typeface="Calibri"/>
                <a:cs typeface="Calibri"/>
              </a:rPr>
              <a:t>The client should be talking more than the provider and open-ended questions are an ideal way to keep the conversation going.</a:t>
            </a:r>
          </a:p>
        </p:txBody>
      </p:sp>
      <p:pic>
        <p:nvPicPr>
          <p:cNvPr id="5" name="Google Shape;99;p16">
            <a:extLst>
              <a:ext uri="{FF2B5EF4-FFF2-40B4-BE49-F238E27FC236}">
                <a16:creationId xmlns:a16="http://schemas.microsoft.com/office/drawing/2014/main" id="{93E01C5D-EB40-4CD0-847F-D4DBE8D25DD6}"/>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9F31A86D-2404-4D09-A99E-60170C72594A}"/>
              </a:ext>
            </a:extLst>
          </p:cNvPr>
          <p:cNvSpPr/>
          <p:nvPr/>
        </p:nvSpPr>
        <p:spPr>
          <a:xfrm>
            <a:off x="79292" y="4904468"/>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
        <p:nvSpPr>
          <p:cNvPr id="10" name="Title 1">
            <a:extLst>
              <a:ext uri="{FF2B5EF4-FFF2-40B4-BE49-F238E27FC236}">
                <a16:creationId xmlns:a16="http://schemas.microsoft.com/office/drawing/2014/main" id="{2F539610-721D-40E8-B33C-A32780FC080F}"/>
              </a:ext>
            </a:extLst>
          </p:cNvPr>
          <p:cNvSpPr txBox="1">
            <a:spLocks/>
          </p:cNvSpPr>
          <p:nvPr/>
        </p:nvSpPr>
        <p:spPr>
          <a:xfrm>
            <a:off x="0" y="84690"/>
            <a:ext cx="2958353"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a:cs typeface="Calibri Light"/>
              </a:rPr>
              <a:t>WAIT and WAIST</a:t>
            </a:r>
          </a:p>
        </p:txBody>
      </p:sp>
      <p:pic>
        <p:nvPicPr>
          <p:cNvPr id="4" name="Picture 3" descr="Puzzle pieces">
            <a:extLst>
              <a:ext uri="{FF2B5EF4-FFF2-40B4-BE49-F238E27FC236}">
                <a16:creationId xmlns:a16="http://schemas.microsoft.com/office/drawing/2014/main" id="{07ACDAEA-DF20-43DD-8601-CF42BE72EF6B}"/>
              </a:ext>
            </a:extLst>
          </p:cNvPr>
          <p:cNvPicPr>
            <a:picLocks noChangeAspect="1"/>
          </p:cNvPicPr>
          <p:nvPr/>
        </p:nvPicPr>
        <p:blipFill>
          <a:blip r:embed="rId4">
            <a:alphaModFix amt="35000"/>
          </a:blip>
          <a:stretch>
            <a:fillRect/>
          </a:stretch>
        </p:blipFill>
        <p:spPr>
          <a:xfrm>
            <a:off x="3863381" y="0"/>
            <a:ext cx="3503214" cy="51435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43"/>
          <p:cNvSpPr txBox="1">
            <a:spLocks noGrp="1"/>
          </p:cNvSpPr>
          <p:nvPr>
            <p:ph type="body" idx="4294967295"/>
          </p:nvPr>
        </p:nvSpPr>
        <p:spPr>
          <a:xfrm>
            <a:off x="164382" y="924943"/>
            <a:ext cx="3187669" cy="3608146"/>
          </a:xfrm>
          <a:prstGeom prst="rect">
            <a:avLst/>
          </a:prstGeom>
          <a:solidFill>
            <a:schemeClr val="accent5">
              <a:lumMod val="20000"/>
              <a:lumOff val="80000"/>
            </a:schemeClr>
          </a:solidFill>
        </p:spPr>
        <p:txBody>
          <a:bodyPr spcFirstLastPara="1" wrap="square" lIns="51427" tIns="51427" rIns="51427" bIns="51427" anchor="t" anchorCtr="0">
            <a:noAutofit/>
          </a:bodyPr>
          <a:lstStyle/>
          <a:p>
            <a:pPr marL="257175" indent="-200025">
              <a:buSzPts val="2000"/>
            </a:pPr>
            <a:r>
              <a:rPr lang="en-US" sz="1600"/>
              <a:t>Post-it notes in your workspace or find posters on Pinterest</a:t>
            </a:r>
          </a:p>
          <a:p>
            <a:pPr marL="257175" indent="-200025">
              <a:buSzPts val="2000"/>
            </a:pPr>
            <a:r>
              <a:rPr lang="en-US" sz="1600"/>
              <a:t>Organize MI skills meetings once a month (many online curricula can guide you)</a:t>
            </a:r>
          </a:p>
          <a:p>
            <a:pPr marL="257175" indent="-200025">
              <a:buSzPts val="2000"/>
            </a:pPr>
            <a:r>
              <a:rPr lang="en-US" sz="1600"/>
              <a:t>Send a MI video to the team and spend 10 min discussing it before a meeting.</a:t>
            </a:r>
          </a:p>
          <a:p>
            <a:pPr marL="257175" indent="-200025">
              <a:buSzPts val="2000"/>
            </a:pPr>
            <a:r>
              <a:rPr lang="en-US" sz="1600"/>
              <a:t>Focus on one skill each week. It’s Affirmations week!!!</a:t>
            </a:r>
          </a:p>
          <a:p>
            <a:pPr marL="257175" indent="-200025">
              <a:buSzPts val="2000"/>
            </a:pPr>
            <a:r>
              <a:rPr lang="en-US" sz="1600"/>
              <a:t>Find films or shows with ambivalent characters and discuss what skills you could use.</a:t>
            </a:r>
          </a:p>
        </p:txBody>
      </p:sp>
      <p:sp>
        <p:nvSpPr>
          <p:cNvPr id="315" name="Google Shape;315;p43"/>
          <p:cNvSpPr txBox="1">
            <a:spLocks noGrp="1"/>
          </p:cNvSpPr>
          <p:nvPr>
            <p:ph type="body" idx="4294967295"/>
          </p:nvPr>
        </p:nvSpPr>
        <p:spPr>
          <a:xfrm>
            <a:off x="3596752" y="924943"/>
            <a:ext cx="3096866" cy="3608146"/>
          </a:xfrm>
          <a:prstGeom prst="rect">
            <a:avLst/>
          </a:prstGeom>
          <a:solidFill>
            <a:schemeClr val="accent5">
              <a:lumMod val="40000"/>
              <a:lumOff val="60000"/>
            </a:schemeClr>
          </a:solidFill>
        </p:spPr>
        <p:txBody>
          <a:bodyPr spcFirstLastPara="1" wrap="square" lIns="51427" tIns="51427" rIns="51427" bIns="51427" anchor="t" anchorCtr="0">
            <a:noAutofit/>
          </a:bodyPr>
          <a:lstStyle/>
          <a:p>
            <a:pPr marL="257175" indent="-200025">
              <a:buSzPts val="2000"/>
            </a:pPr>
            <a:r>
              <a:rPr lang="en-US" sz="1600"/>
              <a:t>Have a MI book club.</a:t>
            </a:r>
          </a:p>
          <a:p>
            <a:pPr marL="257175" indent="-200025">
              <a:buSzPts val="2000"/>
            </a:pPr>
            <a:r>
              <a:rPr lang="en-US" sz="1600"/>
              <a:t>Practice with songs (Still, Should I stay or should I go, please don’t leave me, A million reasons).</a:t>
            </a:r>
          </a:p>
          <a:p>
            <a:pPr marL="257175" indent="-200025">
              <a:buSzPts val="2000"/>
            </a:pPr>
            <a:r>
              <a:rPr lang="en-US" sz="1600">
                <a:sym typeface="Wingdings" panose="05000000000000000000" pitchFamily="2" charset="2"/>
              </a:rPr>
              <a:t>Lift up good examples for recognition and review</a:t>
            </a:r>
          </a:p>
          <a:p>
            <a:pPr marL="257175" indent="-200025">
              <a:buSzPts val="2000"/>
            </a:pPr>
            <a:r>
              <a:rPr lang="en-US" sz="1600">
                <a:sym typeface="Wingdings" panose="05000000000000000000" pitchFamily="2" charset="2"/>
              </a:rPr>
              <a:t>Take advantage of cases with challenging patients or outcomes to review and role play as part of routine workflow such as </a:t>
            </a:r>
          </a:p>
          <a:p>
            <a:pPr marL="512763">
              <a:lnSpc>
                <a:spcPct val="100000"/>
              </a:lnSpc>
              <a:spcBef>
                <a:spcPts val="0"/>
              </a:spcBef>
              <a:buClrTx/>
              <a:buFont typeface="Arial" panose="020B0604020202020204" pitchFamily="34" charset="0"/>
              <a:buChar char="•"/>
            </a:pPr>
            <a:r>
              <a:rPr lang="en-US" sz="1400">
                <a:sym typeface="Wingdings" panose="05000000000000000000" pitchFamily="2" charset="2"/>
              </a:rPr>
              <a:t>During case reviews</a:t>
            </a:r>
          </a:p>
          <a:p>
            <a:pPr marL="512763">
              <a:lnSpc>
                <a:spcPct val="100000"/>
              </a:lnSpc>
              <a:spcBef>
                <a:spcPts val="0"/>
              </a:spcBef>
              <a:buClrTx/>
              <a:buFont typeface="Arial" panose="020B0604020202020204" pitchFamily="34" charset="0"/>
              <a:buChar char="•"/>
            </a:pPr>
            <a:r>
              <a:rPr lang="en-US" sz="1400">
                <a:sym typeface="Wingdings" panose="05000000000000000000" pitchFamily="2" charset="2"/>
              </a:rPr>
              <a:t>On rounds</a:t>
            </a:r>
          </a:p>
          <a:p>
            <a:pPr marL="512763">
              <a:lnSpc>
                <a:spcPct val="100000"/>
              </a:lnSpc>
              <a:spcBef>
                <a:spcPts val="0"/>
              </a:spcBef>
              <a:buClrTx/>
              <a:buFont typeface="Arial" panose="020B0604020202020204" pitchFamily="34" charset="0"/>
              <a:buChar char="•"/>
            </a:pPr>
            <a:r>
              <a:rPr lang="en-US" sz="1400">
                <a:sym typeface="Wingdings" panose="05000000000000000000" pitchFamily="2" charset="2"/>
              </a:rPr>
              <a:t>During supervision</a:t>
            </a:r>
          </a:p>
          <a:p>
            <a:pPr marL="257175" indent="-200025">
              <a:buSzPts val="2000"/>
            </a:pPr>
            <a:endParaRPr lang="en-US" sz="1600"/>
          </a:p>
        </p:txBody>
      </p:sp>
      <p:cxnSp>
        <p:nvCxnSpPr>
          <p:cNvPr id="8" name="Straight Connector 7">
            <a:extLst>
              <a:ext uri="{FF2B5EF4-FFF2-40B4-BE49-F238E27FC236}">
                <a16:creationId xmlns:a16="http://schemas.microsoft.com/office/drawing/2014/main" id="{3FB5E4C9-DAC8-414E-9E82-E8E24FCB1E7E}"/>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90C3B74-1BB9-4AE2-AB96-F66BBE079B6D}"/>
              </a:ext>
            </a:extLst>
          </p:cNvPr>
          <p:cNvSpPr txBox="1">
            <a:spLocks/>
          </p:cNvSpPr>
          <p:nvPr/>
        </p:nvSpPr>
        <p:spPr>
          <a:xfrm>
            <a:off x="0" y="84690"/>
            <a:ext cx="6760723" cy="435494"/>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panose="020F0302020204030204" pitchFamily="34" charset="0"/>
                <a:cs typeface="Calibri Light" panose="020F0302020204030204" pitchFamily="34" charset="0"/>
              </a:rPr>
              <a:t>Ways to Incorporate MI practice into your Work</a:t>
            </a:r>
          </a:p>
        </p:txBody>
      </p:sp>
      <p:sp>
        <p:nvSpPr>
          <p:cNvPr id="10" name="Google Shape;227;p32">
            <a:extLst>
              <a:ext uri="{FF2B5EF4-FFF2-40B4-BE49-F238E27FC236}">
                <a16:creationId xmlns:a16="http://schemas.microsoft.com/office/drawing/2014/main" id="{8FAA2EDC-2276-440B-9CF2-25EA65394B37}"/>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61</a:t>
            </a:fld>
            <a:endParaRPr/>
          </a:p>
        </p:txBody>
      </p:sp>
      <p:pic>
        <p:nvPicPr>
          <p:cNvPr id="11" name="Google Shape;99;p16">
            <a:extLst>
              <a:ext uri="{FF2B5EF4-FFF2-40B4-BE49-F238E27FC236}">
                <a16:creationId xmlns:a16="http://schemas.microsoft.com/office/drawing/2014/main" id="{CB3FDB5A-55E1-4007-A434-2146C7E6CD77}"/>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2" name="Rectangle 11">
            <a:extLst>
              <a:ext uri="{FF2B5EF4-FFF2-40B4-BE49-F238E27FC236}">
                <a16:creationId xmlns:a16="http://schemas.microsoft.com/office/drawing/2014/main" id="{81F9EDC9-4113-41AF-AE74-5461F6580434}"/>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body" idx="4294967295"/>
          </p:nvPr>
        </p:nvSpPr>
        <p:spPr>
          <a:xfrm>
            <a:off x="60512" y="970920"/>
            <a:ext cx="6797488" cy="2678113"/>
          </a:xfrm>
          <a:prstGeom prst="rect">
            <a:avLst/>
          </a:prstGeom>
          <a:noFill/>
          <a:ln>
            <a:noFill/>
          </a:ln>
        </p:spPr>
        <p:txBody>
          <a:bodyPr spcFirstLastPara="1" wrap="square" lIns="51427" tIns="25706" rIns="51427" bIns="25706" anchor="ctr" anchorCtr="0">
            <a:noAutofit/>
          </a:bodyPr>
          <a:lstStyle/>
          <a:p>
            <a:pPr marL="0" indent="0">
              <a:spcBef>
                <a:spcPts val="0"/>
              </a:spcBef>
              <a:buSzPts val="2800"/>
              <a:buNone/>
            </a:pPr>
            <a:r>
              <a:rPr lang="en-US" i="0" u="none" strike="noStrike" cap="none">
                <a:solidFill>
                  <a:schemeClr val="dk2"/>
                </a:solidFill>
                <a:latin typeface="Calibri"/>
                <a:ea typeface="Calibri"/>
                <a:cs typeface="Calibri"/>
                <a:sym typeface="Calibri"/>
              </a:rPr>
              <a:t>Developing proficiency in MI is like learning to play a musical instrument. Some initial instruction is helpful, but real skill develops over time with practice, ideally with feedback and consultation from knowledgeable others. As with other complex skills, gaining proficiency is a lifelong process.</a:t>
            </a:r>
            <a:br>
              <a:rPr lang="en-US" i="0" u="none" strike="noStrike" cap="none">
                <a:solidFill>
                  <a:schemeClr val="dk2"/>
                </a:solidFill>
                <a:latin typeface="Calibri"/>
                <a:ea typeface="Calibri"/>
                <a:cs typeface="Calibri"/>
                <a:sym typeface="Calibri"/>
              </a:rPr>
            </a:br>
            <a:r>
              <a:rPr lang="en-US" i="0" u="none" strike="noStrike" cap="none">
                <a:solidFill>
                  <a:schemeClr val="dk2"/>
                </a:solidFill>
                <a:latin typeface="Calibri"/>
                <a:ea typeface="Calibri"/>
                <a:cs typeface="Calibri"/>
                <a:sym typeface="Calibri"/>
              </a:rPr>
              <a:t>   </a:t>
            </a:r>
            <a:r>
              <a:rPr lang="en-US" sz="1575">
                <a:solidFill>
                  <a:schemeClr val="dk2"/>
                </a:solidFill>
                <a:latin typeface="Calibri"/>
                <a:ea typeface="Calibri"/>
                <a:cs typeface="Calibri"/>
                <a:sym typeface="Calibri"/>
              </a:rPr>
              <a:t> </a:t>
            </a:r>
            <a:endParaRPr>
              <a:latin typeface="Calibri"/>
              <a:ea typeface="Calibri"/>
              <a:cs typeface="Calibri"/>
              <a:sym typeface="Calibri"/>
            </a:endParaRPr>
          </a:p>
          <a:p>
            <a:pPr marL="0" indent="0">
              <a:spcBef>
                <a:spcPts val="315"/>
              </a:spcBef>
              <a:buSzPts val="2800"/>
              <a:buNone/>
            </a:pPr>
            <a:r>
              <a:rPr lang="en-US" sz="1575">
                <a:solidFill>
                  <a:schemeClr val="dk2"/>
                </a:solidFill>
                <a:latin typeface="Calibri"/>
                <a:ea typeface="Calibri"/>
                <a:cs typeface="Calibri"/>
                <a:sym typeface="Calibri"/>
              </a:rPr>
              <a:t>						- </a:t>
            </a:r>
            <a:r>
              <a:rPr lang="en-US" sz="1575" b="1">
                <a:solidFill>
                  <a:schemeClr val="dk2"/>
                </a:solidFill>
                <a:latin typeface="Cutive"/>
                <a:ea typeface="Cutive"/>
                <a:cs typeface="Cutive"/>
                <a:sym typeface="Cutive"/>
              </a:rPr>
              <a:t>William Miller, 2008</a:t>
            </a:r>
          </a:p>
        </p:txBody>
      </p:sp>
      <p:sp>
        <p:nvSpPr>
          <p:cNvPr id="6" name="Google Shape;227;p32">
            <a:extLst>
              <a:ext uri="{FF2B5EF4-FFF2-40B4-BE49-F238E27FC236}">
                <a16:creationId xmlns:a16="http://schemas.microsoft.com/office/drawing/2014/main" id="{2500D6E9-CF86-4C06-A52D-DB75F54AA5AD}"/>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62</a:t>
            </a:fld>
            <a:endParaRPr/>
          </a:p>
        </p:txBody>
      </p:sp>
      <p:pic>
        <p:nvPicPr>
          <p:cNvPr id="7" name="Google Shape;99;p16">
            <a:extLst>
              <a:ext uri="{FF2B5EF4-FFF2-40B4-BE49-F238E27FC236}">
                <a16:creationId xmlns:a16="http://schemas.microsoft.com/office/drawing/2014/main" id="{38174E9D-D974-43DB-9ABC-70B69556D8A6}"/>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8" name="Rectangle 7">
            <a:extLst>
              <a:ext uri="{FF2B5EF4-FFF2-40B4-BE49-F238E27FC236}">
                <a16:creationId xmlns:a16="http://schemas.microsoft.com/office/drawing/2014/main" id="{4C7379A1-FBCB-4C46-A4E0-024C3FE12177}"/>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ABD5FED-2C22-4828-9265-8C7E6B7921CC}"/>
              </a:ext>
            </a:extLst>
          </p:cNvPr>
          <p:cNvSpPr>
            <a:spLocks noGrp="1"/>
          </p:cNvSpPr>
          <p:nvPr>
            <p:ph idx="1"/>
          </p:nvPr>
        </p:nvSpPr>
        <p:spPr>
          <a:xfrm>
            <a:off x="67235" y="727303"/>
            <a:ext cx="6696636" cy="4331499"/>
          </a:xfrm>
        </p:spPr>
        <p:txBody>
          <a:bodyPr>
            <a:noAutofit/>
          </a:bodyPr>
          <a:lstStyle/>
          <a:p>
            <a:r>
              <a:rPr lang="en-US" sz="1100" b="0" i="0">
                <a:solidFill>
                  <a:srgbClr val="000000"/>
                </a:solidFill>
                <a:effectLst/>
              </a:rPr>
              <a:t>Botticelli, M. P., &amp; Koh, H. K. (2016). Changing the Language of Addiction. JAMA. 316(13), 1361. doi:10.1001/jama.2016.11874. https://www.ncbi.nlm.nih.gov/pubmed/27701667.</a:t>
            </a:r>
          </a:p>
          <a:p>
            <a:r>
              <a:rPr lang="en-US" sz="1100" b="0" i="0">
                <a:solidFill>
                  <a:srgbClr val="000000"/>
                </a:solidFill>
                <a:effectLst/>
              </a:rPr>
              <a:t>Greenwald AG, </a:t>
            </a:r>
            <a:r>
              <a:rPr lang="en-US" sz="1100" b="0" i="0" err="1">
                <a:solidFill>
                  <a:srgbClr val="000000"/>
                </a:solidFill>
                <a:effectLst/>
              </a:rPr>
              <a:t>Poehlman</a:t>
            </a:r>
            <a:r>
              <a:rPr lang="en-US" sz="1100" b="0" i="0">
                <a:solidFill>
                  <a:srgbClr val="000000"/>
                </a:solidFill>
                <a:effectLst/>
              </a:rPr>
              <a:t> TA, Uhlmann EL, Banaji MR. Understanding and using the implicit association test: III meta-analysis of predictive validity. J Pers Soc Psychol. 2009;97(1):17-41. doi:10.1037/a0015575.</a:t>
            </a:r>
          </a:p>
          <a:p>
            <a:r>
              <a:rPr lang="en-US" sz="1100" b="0" i="0">
                <a:solidFill>
                  <a:srgbClr val="000000"/>
                </a:solidFill>
                <a:effectLst/>
              </a:rPr>
              <a:t>Livingston JD, Milne T, Fang ML, Amari E. The effectiveness of interventions for reducing stigma related to substance use disorders: a systematic review. J Addict. 2011;107(1):39-50. doi:10.1111/j.1360-0443.2011.03601.</a:t>
            </a:r>
          </a:p>
          <a:p>
            <a:pPr algn="l">
              <a:buFont typeface="Arial" panose="020B0604020202020204" pitchFamily="34" charset="0"/>
              <a:buChar char="•"/>
            </a:pPr>
            <a:r>
              <a:rPr lang="en-US" sz="1100" b="0" i="0">
                <a:solidFill>
                  <a:srgbClr val="000000"/>
                </a:solidFill>
                <a:effectLst/>
              </a:rPr>
              <a:t>McLaughlin DF, McKenna H, Leslie JC. The perceptions and aspirations illicit drug users hold toward health care staff and the care they receive. J </a:t>
            </a:r>
            <a:r>
              <a:rPr lang="en-US" sz="1100" b="0" i="0" err="1">
                <a:solidFill>
                  <a:srgbClr val="000000"/>
                </a:solidFill>
                <a:effectLst/>
              </a:rPr>
              <a:t>Psychiatr</a:t>
            </a:r>
            <a:r>
              <a:rPr lang="en-US" sz="1100" b="0" i="0">
                <a:solidFill>
                  <a:srgbClr val="000000"/>
                </a:solidFill>
                <a:effectLst/>
              </a:rPr>
              <a:t> </a:t>
            </a:r>
            <a:r>
              <a:rPr lang="en-US" sz="1100" b="0" i="0" err="1">
                <a:solidFill>
                  <a:srgbClr val="000000"/>
                </a:solidFill>
                <a:effectLst/>
              </a:rPr>
              <a:t>Ment</a:t>
            </a:r>
            <a:r>
              <a:rPr lang="en-US" sz="1100" b="0" i="0">
                <a:solidFill>
                  <a:srgbClr val="000000"/>
                </a:solidFill>
                <a:effectLst/>
              </a:rPr>
              <a:t> </a:t>
            </a:r>
            <a:r>
              <a:rPr lang="en-US" sz="1100" b="0" i="0" err="1">
                <a:solidFill>
                  <a:srgbClr val="000000"/>
                </a:solidFill>
                <a:effectLst/>
              </a:rPr>
              <a:t>Hlt</a:t>
            </a:r>
            <a:r>
              <a:rPr lang="en-US" sz="1100" b="0" i="0">
                <a:solidFill>
                  <a:srgbClr val="000000"/>
                </a:solidFill>
                <a:effectLst/>
              </a:rPr>
              <a:t>. 2000;7(5):435-441. doi:10.1046/j.1365-2850.2000.00329.</a:t>
            </a:r>
          </a:p>
          <a:p>
            <a:r>
              <a:rPr lang="en-US" sz="1100"/>
              <a:t>Mom and Baby Substance Exposure Initiative (MBSEI) Toolkit, Best Practice #37. </a:t>
            </a:r>
            <a:r>
              <a:rPr lang="en-US" sz="1100">
                <a:hlinkClick r:id="rId3"/>
              </a:rPr>
              <a:t>nastoolkit.org</a:t>
            </a:r>
            <a:r>
              <a:rPr lang="en-US" sz="1100"/>
              <a:t>   </a:t>
            </a:r>
          </a:p>
          <a:p>
            <a:r>
              <a:rPr lang="en-US" sz="1100" b="0" i="0">
                <a:solidFill>
                  <a:srgbClr val="000000"/>
                </a:solidFill>
                <a:effectLst/>
              </a:rPr>
              <a:t>National Academies of Sciences, Engineering, and Medicine. Ending discrimination against people with mental and substance use disorders: the evidence for stigma change. Washington, DC: The National Academies Press. https://www.nap.edu/catalog/23442/ending-discrimination-against-people- with-mental-and-substance-use-disorders. Published 2016. Accessed December 19, 2019.</a:t>
            </a:r>
          </a:p>
          <a:p>
            <a:pPr marL="0" indent="0" algn="l">
              <a:buNone/>
            </a:pPr>
            <a:r>
              <a:rPr lang="en-US" sz="1100" b="1" i="0">
                <a:solidFill>
                  <a:srgbClr val="000000"/>
                </a:solidFill>
                <a:effectLst/>
              </a:rPr>
              <a:t>STIGMA ABATEMENT RESOURCES</a:t>
            </a:r>
          </a:p>
          <a:p>
            <a:r>
              <a:rPr lang="en-US" sz="1100">
                <a:solidFill>
                  <a:srgbClr val="000000"/>
                </a:solidFill>
              </a:rPr>
              <a:t>Educational Development Center. Words Matter:  How Language Can Reduce Stigma. </a:t>
            </a:r>
            <a:r>
              <a:rPr lang="en-US" sz="1100">
                <a:solidFill>
                  <a:srgbClr val="000000"/>
                </a:solidFill>
                <a:hlinkClick r:id="rId4"/>
              </a:rPr>
              <a:t>https://preventionsolutions.edc.org/sites/default/files/attachments/Words-Matter-How-Language-Choice-Can-Reduce-Stigma.pdf</a:t>
            </a:r>
            <a:endParaRPr lang="en-US" sz="1100">
              <a:solidFill>
                <a:srgbClr val="000000"/>
              </a:solidFill>
            </a:endParaRPr>
          </a:p>
          <a:p>
            <a:r>
              <a:rPr lang="en-US" sz="1100" b="0" i="0">
                <a:solidFill>
                  <a:srgbClr val="000000"/>
                </a:solidFill>
                <a:effectLst/>
              </a:rPr>
              <a:t>SAMHSA Anti-Stigma Toolkit.  A Guide to Reducing Addiction-related Stigma. </a:t>
            </a:r>
            <a:r>
              <a:rPr lang="en-US" sz="1100" b="0" i="0">
                <a:solidFill>
                  <a:srgbClr val="000000"/>
                </a:solidFill>
                <a:effectLst/>
                <a:hlinkClick r:id="rId5"/>
              </a:rPr>
              <a:t>https://www.montefiore.org/documents/ANTI-STIGMA-TOOLKIT-A-Guide-to-Reducing-Addiction-Related-Stigma.pdf</a:t>
            </a:r>
            <a:endParaRPr lang="en-US" sz="1100" b="0" i="0">
              <a:solidFill>
                <a:srgbClr val="000000"/>
              </a:solidFill>
              <a:effectLst/>
            </a:endParaRPr>
          </a:p>
          <a:p>
            <a:pPr marL="0" indent="0">
              <a:buNone/>
            </a:pPr>
            <a:endParaRPr lang="en-US" sz="1100" b="0" i="0">
              <a:solidFill>
                <a:srgbClr val="000000"/>
              </a:solidFill>
              <a:effectLst/>
            </a:endParaRPr>
          </a:p>
          <a:p>
            <a:pPr>
              <a:lnSpc>
                <a:spcPct val="100000"/>
              </a:lnSpc>
            </a:pPr>
            <a:endParaRPr lang="en-US" sz="1100">
              <a:sym typeface="Wingdings" panose="05000000000000000000" pitchFamily="2" charset="2"/>
            </a:endParaRPr>
          </a:p>
        </p:txBody>
      </p:sp>
      <p:cxnSp>
        <p:nvCxnSpPr>
          <p:cNvPr id="10" name="Straight Connector 9">
            <a:extLst>
              <a:ext uri="{FF2B5EF4-FFF2-40B4-BE49-F238E27FC236}">
                <a16:creationId xmlns:a16="http://schemas.microsoft.com/office/drawing/2014/main" id="{B8B1DDF2-F07E-4BF0-8D46-6EF37AAC0652}"/>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1C130D9-E03D-480F-A847-B4C5D755CF94}"/>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References: Stigma</a:t>
            </a:r>
          </a:p>
        </p:txBody>
      </p:sp>
      <p:sp>
        <p:nvSpPr>
          <p:cNvPr id="15" name="Google Shape;227;p32">
            <a:extLst>
              <a:ext uri="{FF2B5EF4-FFF2-40B4-BE49-F238E27FC236}">
                <a16:creationId xmlns:a16="http://schemas.microsoft.com/office/drawing/2014/main" id="{3B2B6841-A0B5-4427-BCA8-E78B2D513675}"/>
              </a:ext>
            </a:extLst>
          </p:cNvPr>
          <p:cNvSpPr txBox="1">
            <a:spLocks/>
          </p:cNvSpPr>
          <p:nvPr/>
        </p:nvSpPr>
        <p:spPr>
          <a:xfrm>
            <a:off x="4809843" y="4767264"/>
            <a:ext cx="1543050" cy="273844"/>
          </a:xfrm>
          <a:prstGeom prst="rect">
            <a:avLst/>
          </a:prstGeom>
        </p:spPr>
        <p:txBody>
          <a:bodyPr spcFirstLastPara="1" vert="horz" wrap="square" lIns="51427" tIns="25706" rIns="51427" bIns="25706"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8" name="Google Shape;99;p16">
            <a:extLst>
              <a:ext uri="{FF2B5EF4-FFF2-40B4-BE49-F238E27FC236}">
                <a16:creationId xmlns:a16="http://schemas.microsoft.com/office/drawing/2014/main" id="{A153C9FD-0DF2-407A-A8C7-F48BA217AD9D}"/>
              </a:ext>
            </a:extLst>
          </p:cNvPr>
          <p:cNvPicPr preferRelativeResize="0">
            <a:picLocks noChangeAspect="1"/>
          </p:cNvPicPr>
          <p:nvPr/>
        </p:nvPicPr>
        <p:blipFill rotWithShape="1">
          <a:blip r:embed="rId6">
            <a:alphaModFix/>
          </a:blip>
          <a:srcRect l="2500" r="4583"/>
          <a:stretch/>
        </p:blipFill>
        <p:spPr>
          <a:xfrm>
            <a:off x="164382" y="4749327"/>
            <a:ext cx="2389585" cy="197326"/>
          </a:xfrm>
          <a:prstGeom prst="rect">
            <a:avLst/>
          </a:prstGeom>
          <a:noFill/>
          <a:ln>
            <a:noFill/>
          </a:ln>
        </p:spPr>
      </p:pic>
      <p:sp>
        <p:nvSpPr>
          <p:cNvPr id="19" name="Rectangle 18">
            <a:extLst>
              <a:ext uri="{FF2B5EF4-FFF2-40B4-BE49-F238E27FC236}">
                <a16:creationId xmlns:a16="http://schemas.microsoft.com/office/drawing/2014/main" id="{2FDADFEC-103D-4114-A517-966F66C5BB2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3060201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ABD5FED-2C22-4828-9265-8C7E6B7921CC}"/>
              </a:ext>
            </a:extLst>
          </p:cNvPr>
          <p:cNvSpPr>
            <a:spLocks noGrp="1"/>
          </p:cNvSpPr>
          <p:nvPr>
            <p:ph idx="1"/>
          </p:nvPr>
        </p:nvSpPr>
        <p:spPr>
          <a:xfrm>
            <a:off x="111292" y="814709"/>
            <a:ext cx="5891894" cy="3293359"/>
          </a:xfrm>
        </p:spPr>
        <p:txBody>
          <a:bodyPr>
            <a:noAutofit/>
          </a:bodyPr>
          <a:lstStyle/>
          <a:p>
            <a:r>
              <a:rPr lang="en-US" sz="1125"/>
              <a:t>Center for Substance Abuse Treatment. Enhancing Motivation for Change in Substance Abuse Treatment. Treatment Improvement Protocol (TIP) Series, No. 35. HHS Publication No. (SMA) 13-4212. Rockville, MD: Substance Abuse and Mental Health Services Administration, 1999 (revised, 2013).  Retrievable at </a:t>
            </a:r>
            <a:r>
              <a:rPr lang="en-US" sz="1125" u="sng">
                <a:hlinkClick r:id="rId3"/>
              </a:rPr>
              <a:t>https://store.samhsa.gov/system/files/sma13-4212.pdf</a:t>
            </a:r>
            <a:endParaRPr lang="en-US" sz="1125"/>
          </a:p>
          <a:p>
            <a:r>
              <a:rPr lang="en-US" sz="1125"/>
              <a:t>Case Western Reserve Center for Evidence-based Practices – The Spirit of MI. </a:t>
            </a:r>
            <a:r>
              <a:rPr lang="en-US" sz="1125">
                <a:hlinkClick r:id="rId4"/>
              </a:rPr>
              <a:t>https://www.centerforebp.case.edu/resources/tools/the-spirit-of-mi</a:t>
            </a:r>
            <a:endParaRPr lang="en-US" sz="1125"/>
          </a:p>
          <a:p>
            <a:r>
              <a:rPr lang="en-US" sz="1125"/>
              <a:t>MBSEI Toolkit, Best Practice #6 – Appendix A is an abbreviated MI curriculum with several useful internet links. </a:t>
            </a:r>
            <a:r>
              <a:rPr lang="en-US" sz="1125">
                <a:hlinkClick r:id="rId5"/>
              </a:rPr>
              <a:t>nastoolkit.org</a:t>
            </a:r>
            <a:r>
              <a:rPr lang="en-US" sz="1125"/>
              <a:t>   </a:t>
            </a:r>
          </a:p>
          <a:p>
            <a:r>
              <a:rPr lang="en-US" sz="1125"/>
              <a:t>Motivation Interviewing Network of Trainers (MINT). </a:t>
            </a:r>
            <a:r>
              <a:rPr lang="en-US" sz="1125">
                <a:hlinkClick r:id="rId6"/>
              </a:rPr>
              <a:t>https://motivationalinterviewing.org/</a:t>
            </a:r>
            <a:r>
              <a:rPr lang="en-US" sz="1125"/>
              <a:t> </a:t>
            </a:r>
          </a:p>
          <a:p>
            <a:r>
              <a:rPr lang="en-US" sz="1125"/>
              <a:t>Miller, W. R., &amp; Rollnick, S. (2002). Motivational interviewing: Preparing people to change addictive behavior (2nd ed.). New York, NY: The Guilford Press.</a:t>
            </a:r>
          </a:p>
          <a:p>
            <a:r>
              <a:rPr lang="en-US" sz="1125"/>
              <a:t>Prochaska J, Norcross J, and DiClemente C.  Change for Good:  A Revolutionary Six Stage Program for Overcoming Bad Habits and Moving Your Life Positively Forward.  New York Avon Books 1995.</a:t>
            </a:r>
          </a:p>
          <a:p>
            <a:pPr fontAlgn="base"/>
            <a:r>
              <a:rPr lang="en-US" sz="1125"/>
              <a:t>“An Example of an MI ‘Session’” from the work of </a:t>
            </a:r>
            <a:r>
              <a:rPr lang="en-US" sz="1125">
                <a:hlinkClick r:id="rId7"/>
              </a:rPr>
              <a:t>WR Miller and S Rollnick</a:t>
            </a:r>
            <a:endParaRPr lang="en-US" sz="1125"/>
          </a:p>
          <a:p>
            <a:pPr fontAlgn="base"/>
            <a:r>
              <a:rPr lang="en-US" sz="1125" err="1"/>
              <a:t>Sobell</a:t>
            </a:r>
            <a:r>
              <a:rPr lang="en-US" sz="1125"/>
              <a:t> &amp; </a:t>
            </a:r>
            <a:r>
              <a:rPr lang="en-US" sz="1125" err="1"/>
              <a:t>Sobell</a:t>
            </a:r>
            <a:r>
              <a:rPr lang="en-US" sz="1125"/>
              <a:t>. (2008.) </a:t>
            </a:r>
            <a:r>
              <a:rPr lang="en-US" sz="1125">
                <a:hlinkClick r:id="rId8"/>
              </a:rPr>
              <a:t>Motivational Interviewing Strategies and Techniques: </a:t>
            </a:r>
            <a:r>
              <a:rPr lang="en-US" sz="1125" err="1">
                <a:hlinkClick r:id="rId8"/>
              </a:rPr>
              <a:t>Ratio</a:t>
            </a:r>
            <a:r>
              <a:rPr lang="en-US" sz="1125" err="1"/>
              <a:t>nales</a:t>
            </a:r>
            <a:r>
              <a:rPr lang="en-US" sz="1125" err="1">
                <a:hlinkClick r:id="rId8"/>
              </a:rPr>
              <a:t>and</a:t>
            </a:r>
            <a:r>
              <a:rPr lang="en-US" sz="1125">
                <a:hlinkClick r:id="rId8"/>
              </a:rPr>
              <a:t> Examples</a:t>
            </a:r>
            <a:r>
              <a:rPr lang="en-US" sz="1125"/>
              <a:t> </a:t>
            </a:r>
          </a:p>
          <a:p>
            <a:pPr>
              <a:lnSpc>
                <a:spcPct val="100000"/>
              </a:lnSpc>
            </a:pPr>
            <a:endParaRPr lang="en-US" sz="1125">
              <a:sym typeface="Wingdings" panose="05000000000000000000" pitchFamily="2" charset="2"/>
            </a:endParaRPr>
          </a:p>
        </p:txBody>
      </p:sp>
      <p:cxnSp>
        <p:nvCxnSpPr>
          <p:cNvPr id="9" name="Straight Connector 8">
            <a:extLst>
              <a:ext uri="{FF2B5EF4-FFF2-40B4-BE49-F238E27FC236}">
                <a16:creationId xmlns:a16="http://schemas.microsoft.com/office/drawing/2014/main" id="{8CD77500-C4B0-4A5F-92AD-9B7F8D1C5BDD}"/>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E277DE4-2158-464B-80EE-2DA286C0FA15}"/>
              </a:ext>
            </a:extLst>
          </p:cNvPr>
          <p:cNvSpPr txBox="1">
            <a:spLocks/>
          </p:cNvSpPr>
          <p:nvPr/>
        </p:nvSpPr>
        <p:spPr>
          <a:xfrm>
            <a:off x="0" y="84690"/>
            <a:ext cx="5915025" cy="435494"/>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References: Motivational Interviewing</a:t>
            </a:r>
          </a:p>
        </p:txBody>
      </p:sp>
      <p:sp>
        <p:nvSpPr>
          <p:cNvPr id="17" name="Google Shape;227;p32">
            <a:extLst>
              <a:ext uri="{FF2B5EF4-FFF2-40B4-BE49-F238E27FC236}">
                <a16:creationId xmlns:a16="http://schemas.microsoft.com/office/drawing/2014/main" id="{E9D84937-AB20-4159-B801-7F33AB5E356E}"/>
              </a:ext>
            </a:extLst>
          </p:cNvPr>
          <p:cNvSpPr txBox="1">
            <a:spLocks/>
          </p:cNvSpPr>
          <p:nvPr/>
        </p:nvSpPr>
        <p:spPr>
          <a:xfrm>
            <a:off x="4809843" y="4767264"/>
            <a:ext cx="1543050" cy="273844"/>
          </a:xfrm>
          <a:prstGeom prst="rect">
            <a:avLst/>
          </a:prstGeom>
        </p:spPr>
        <p:txBody>
          <a:bodyPr spcFirstLastPara="1" vert="horz" wrap="square" lIns="51427" tIns="25706" rIns="51427" bIns="25706"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8" name="Google Shape;99;p16">
            <a:extLst>
              <a:ext uri="{FF2B5EF4-FFF2-40B4-BE49-F238E27FC236}">
                <a16:creationId xmlns:a16="http://schemas.microsoft.com/office/drawing/2014/main" id="{68E3E2EF-C877-47CA-83BA-E1624E2A0C15}"/>
              </a:ext>
            </a:extLst>
          </p:cNvPr>
          <p:cNvPicPr preferRelativeResize="0">
            <a:picLocks noChangeAspect="1"/>
          </p:cNvPicPr>
          <p:nvPr/>
        </p:nvPicPr>
        <p:blipFill rotWithShape="1">
          <a:blip r:embed="rId9">
            <a:alphaModFix/>
          </a:blip>
          <a:srcRect l="2500" r="4583"/>
          <a:stretch/>
        </p:blipFill>
        <p:spPr>
          <a:xfrm>
            <a:off x="164382" y="4749327"/>
            <a:ext cx="2389585" cy="197326"/>
          </a:xfrm>
          <a:prstGeom prst="rect">
            <a:avLst/>
          </a:prstGeom>
          <a:noFill/>
          <a:ln>
            <a:noFill/>
          </a:ln>
        </p:spPr>
      </p:pic>
      <p:sp>
        <p:nvSpPr>
          <p:cNvPr id="19" name="Rectangle 18">
            <a:extLst>
              <a:ext uri="{FF2B5EF4-FFF2-40B4-BE49-F238E27FC236}">
                <a16:creationId xmlns:a16="http://schemas.microsoft.com/office/drawing/2014/main" id="{A6D406D2-202F-4D4B-BB5F-A548C00A9BB3}"/>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23919948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6857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88540" y="-1805881"/>
            <a:ext cx="3280918" cy="685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16817" y="-1677606"/>
            <a:ext cx="3280596" cy="660176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018"/>
            <a:ext cx="4805147"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3344305" y="-774039"/>
            <a:ext cx="2806958"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0D8E195C-6435-EE49-A793-2E9AD0066966}"/>
              </a:ext>
            </a:extLst>
          </p:cNvPr>
          <p:cNvSpPr>
            <a:spLocks noGrp="1"/>
          </p:cNvSpPr>
          <p:nvPr>
            <p:ph type="ctrTitle"/>
          </p:nvPr>
        </p:nvSpPr>
        <p:spPr>
          <a:xfrm>
            <a:off x="739588" y="551329"/>
            <a:ext cx="5655242" cy="2196353"/>
          </a:xfrm>
        </p:spPr>
        <p:txBody>
          <a:bodyPr anchor="b">
            <a:normAutofit/>
          </a:bodyPr>
          <a:lstStyle/>
          <a:p>
            <a:pPr algn="l"/>
            <a:r>
              <a:rPr lang="en-US" sz="3150">
                <a:solidFill>
                  <a:srgbClr val="FFFFFF"/>
                </a:solidFill>
              </a:rPr>
              <a:t>5-minute stretch break!</a:t>
            </a:r>
          </a:p>
        </p:txBody>
      </p:sp>
      <p:pic>
        <p:nvPicPr>
          <p:cNvPr id="10" name="Google Shape;99;p16">
            <a:extLst>
              <a:ext uri="{FF2B5EF4-FFF2-40B4-BE49-F238E27FC236}">
                <a16:creationId xmlns:a16="http://schemas.microsoft.com/office/drawing/2014/main" id="{ED727303-D36C-4D39-AE45-BCF8088F60B0}"/>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pic>
        <p:nvPicPr>
          <p:cNvPr id="3" name="Picture 2">
            <a:extLst>
              <a:ext uri="{FF2B5EF4-FFF2-40B4-BE49-F238E27FC236}">
                <a16:creationId xmlns:a16="http://schemas.microsoft.com/office/drawing/2014/main" id="{F379C8C8-B95A-4151-9675-958F25F1FA07}"/>
              </a:ext>
            </a:extLst>
          </p:cNvPr>
          <p:cNvPicPr>
            <a:picLocks noChangeAspect="1"/>
          </p:cNvPicPr>
          <p:nvPr/>
        </p:nvPicPr>
        <p:blipFill>
          <a:blip r:embed="rId3"/>
          <a:stretch>
            <a:fillRect/>
          </a:stretch>
        </p:blipFill>
        <p:spPr>
          <a:xfrm>
            <a:off x="-3" y="2822707"/>
            <a:ext cx="6858000" cy="1824228"/>
          </a:xfrm>
          <a:prstGeom prst="rect">
            <a:avLst/>
          </a:prstGeom>
        </p:spPr>
      </p:pic>
    </p:spTree>
    <p:extLst>
      <p:ext uri="{BB962C8B-B14F-4D97-AF65-F5344CB8AC3E}">
        <p14:creationId xmlns:p14="http://schemas.microsoft.com/office/powerpoint/2010/main" val="3336044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6857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88540" y="-1805881"/>
            <a:ext cx="3280918" cy="685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16817" y="-1677606"/>
            <a:ext cx="3280596" cy="660176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018"/>
            <a:ext cx="4805147"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3344305" y="-774039"/>
            <a:ext cx="2806958"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0D8E195C-6435-EE49-A793-2E9AD0066966}"/>
              </a:ext>
            </a:extLst>
          </p:cNvPr>
          <p:cNvSpPr>
            <a:spLocks noGrp="1"/>
          </p:cNvSpPr>
          <p:nvPr>
            <p:ph type="ctrTitle"/>
          </p:nvPr>
        </p:nvSpPr>
        <p:spPr>
          <a:xfrm>
            <a:off x="739588" y="551329"/>
            <a:ext cx="5655242" cy="2196353"/>
          </a:xfrm>
        </p:spPr>
        <p:txBody>
          <a:bodyPr anchor="b">
            <a:normAutofit/>
          </a:bodyPr>
          <a:lstStyle/>
          <a:p>
            <a:pPr algn="l"/>
            <a:r>
              <a:rPr lang="en-US" sz="3150">
                <a:solidFill>
                  <a:srgbClr val="FFFFFF"/>
                </a:solidFill>
              </a:rPr>
              <a:t>Ethical and Legal Issues, Funding and Policy Considerations</a:t>
            </a:r>
          </a:p>
        </p:txBody>
      </p:sp>
      <p:pic>
        <p:nvPicPr>
          <p:cNvPr id="10" name="Google Shape;99;p16">
            <a:extLst>
              <a:ext uri="{FF2B5EF4-FFF2-40B4-BE49-F238E27FC236}">
                <a16:creationId xmlns:a16="http://schemas.microsoft.com/office/drawing/2014/main" id="{ED727303-D36C-4D39-AE45-BCF8088F60B0}"/>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Tree>
    <p:extLst>
      <p:ext uri="{BB962C8B-B14F-4D97-AF65-F5344CB8AC3E}">
        <p14:creationId xmlns:p14="http://schemas.microsoft.com/office/powerpoint/2010/main" val="23410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alphaModFix amt="26000"/>
            <a:extLst>
              <a:ext uri="{28A0092B-C50C-407E-A947-70E740481C1C}">
                <a14:useLocalDpi xmlns:a14="http://schemas.microsoft.com/office/drawing/2010/main" val="0"/>
              </a:ext>
            </a:extLst>
          </a:blip>
          <a:stretch>
            <a:fillRect/>
          </a:stretch>
        </p:blipFill>
        <p:spPr>
          <a:xfrm>
            <a:off x="0" y="611831"/>
            <a:ext cx="6858000" cy="1507171"/>
          </a:xfrm>
          <a:prstGeom prst="rect">
            <a:avLst/>
          </a:prstGeom>
        </p:spPr>
      </p:pic>
      <p:sp>
        <p:nvSpPr>
          <p:cNvPr id="2" name="Rectangle 1"/>
          <p:cNvSpPr/>
          <p:nvPr/>
        </p:nvSpPr>
        <p:spPr>
          <a:xfrm>
            <a:off x="1" y="603850"/>
            <a:ext cx="6858000" cy="1507172"/>
          </a:xfrm>
          <a:prstGeom prst="rect">
            <a:avLst/>
          </a:prstGeom>
          <a:solidFill>
            <a:srgbClr val="0066A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 name="Straight Connector 2"/>
          <p:cNvCxnSpPr>
            <a:cxnSpLocks/>
          </p:cNvCxnSpPr>
          <p:nvPr/>
        </p:nvCxnSpPr>
        <p:spPr>
          <a:xfrm>
            <a:off x="1" y="2119002"/>
            <a:ext cx="6858000" cy="0"/>
          </a:xfrm>
          <a:prstGeom prst="line">
            <a:avLst/>
          </a:prstGeom>
          <a:ln w="38100">
            <a:solidFill>
              <a:srgbClr val="0066A3"/>
            </a:solidFill>
            <a:prstDash val="soli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91935" y="1848037"/>
            <a:ext cx="325316" cy="325316"/>
          </a:xfrm>
          <a:prstGeom prst="ellipse">
            <a:avLst/>
          </a:prstGeom>
          <a:solidFill>
            <a:srgbClr val="0066A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p:cNvSpPr txBox="1"/>
          <p:nvPr/>
        </p:nvSpPr>
        <p:spPr>
          <a:xfrm>
            <a:off x="791935" y="1892864"/>
            <a:ext cx="325316" cy="253916"/>
          </a:xfrm>
          <a:prstGeom prst="rect">
            <a:avLst/>
          </a:prstGeom>
          <a:noFill/>
        </p:spPr>
        <p:txBody>
          <a:bodyPr wrap="square" rtlCol="0">
            <a:spAutoFit/>
          </a:bodyPr>
          <a:lstStyle/>
          <a:p>
            <a:pPr algn="ctr"/>
            <a:r>
              <a:rPr lang="en-US" sz="1050" b="1">
                <a:solidFill>
                  <a:schemeClr val="bg1"/>
                </a:solidFill>
              </a:rPr>
              <a:t>I</a:t>
            </a:r>
          </a:p>
        </p:txBody>
      </p:sp>
      <p:sp>
        <p:nvSpPr>
          <p:cNvPr id="16" name="TextBox 15"/>
          <p:cNvSpPr txBox="1"/>
          <p:nvPr/>
        </p:nvSpPr>
        <p:spPr>
          <a:xfrm>
            <a:off x="270951" y="2427439"/>
            <a:ext cx="1494221" cy="1703030"/>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Describe the ethical considerations related to HIV disclosure and how those have changed over time</a:t>
            </a:r>
          </a:p>
          <a:p>
            <a:pPr>
              <a:lnSpc>
                <a:spcPts val="1350"/>
              </a:lnSpc>
            </a:pPr>
            <a:endParaRPr lang="en-US" sz="1500" b="1">
              <a:solidFill>
                <a:srgbClr val="0066A3"/>
              </a:solidFill>
              <a:ea typeface="MS PGothic"/>
              <a:cs typeface="Calibri"/>
            </a:endParaRPr>
          </a:p>
        </p:txBody>
      </p:sp>
      <p:sp>
        <p:nvSpPr>
          <p:cNvPr id="19" name="TextBox 18"/>
          <p:cNvSpPr txBox="1"/>
          <p:nvPr/>
        </p:nvSpPr>
        <p:spPr>
          <a:xfrm>
            <a:off x="5132094" y="2426086"/>
            <a:ext cx="1482612" cy="966931"/>
          </a:xfrm>
          <a:prstGeom prst="rect">
            <a:avLst/>
          </a:prstGeom>
          <a:noFill/>
        </p:spPr>
        <p:txBody>
          <a:bodyPr wrap="square" lIns="68580" tIns="34290" rIns="68580" bIns="34290" rtlCol="0" anchor="t">
            <a:spAutoFit/>
          </a:bodyPr>
          <a:lstStyle/>
          <a:p>
            <a:pPr>
              <a:lnSpc>
                <a:spcPts val="1350"/>
              </a:lnSpc>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Summarize at least 3 critical steps needed to end the HIV Epidemic</a:t>
            </a:r>
            <a:endParaRPr lang="en-US" altLang="en-US" sz="1500" b="1">
              <a:solidFill>
                <a:schemeClr val="accent1"/>
              </a:solidFill>
              <a:ea typeface="MS PGothic" charset="-128"/>
              <a:cs typeface="Calibri"/>
            </a:endParaRPr>
          </a:p>
        </p:txBody>
      </p:sp>
      <p:sp>
        <p:nvSpPr>
          <p:cNvPr id="22" name="TextBox 21"/>
          <p:cNvSpPr txBox="1"/>
          <p:nvPr/>
        </p:nvSpPr>
        <p:spPr>
          <a:xfrm>
            <a:off x="1845884" y="2426087"/>
            <a:ext cx="1489806" cy="1731243"/>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Explain privacy protection and the considerations that affect those protections related to HIV testing and disclosure</a:t>
            </a:r>
            <a:endParaRPr lang="en-US" altLang="en-US" sz="1500" b="1">
              <a:solidFill>
                <a:srgbClr val="0066A3"/>
              </a:solidFill>
              <a:ea typeface="MS PGothic" charset="-128"/>
              <a:cs typeface="Calibri"/>
            </a:endParaRPr>
          </a:p>
        </p:txBody>
      </p:sp>
      <p:sp>
        <p:nvSpPr>
          <p:cNvPr id="23" name="Oval 22"/>
          <p:cNvSpPr/>
          <p:nvPr/>
        </p:nvSpPr>
        <p:spPr>
          <a:xfrm>
            <a:off x="2399998" y="1879276"/>
            <a:ext cx="325316" cy="325316"/>
          </a:xfrm>
          <a:prstGeom prst="ellipse">
            <a:avLst/>
          </a:prstGeom>
          <a:solidFill>
            <a:srgbClr val="86AB5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2399998" y="1886257"/>
            <a:ext cx="325316" cy="253916"/>
          </a:xfrm>
          <a:prstGeom prst="rect">
            <a:avLst/>
          </a:prstGeom>
          <a:noFill/>
        </p:spPr>
        <p:txBody>
          <a:bodyPr wrap="square" rtlCol="0">
            <a:spAutoFit/>
          </a:bodyPr>
          <a:lstStyle/>
          <a:p>
            <a:pPr algn="ctr"/>
            <a:r>
              <a:rPr lang="en-US" sz="1050" b="1">
                <a:solidFill>
                  <a:schemeClr val="bg1"/>
                </a:solidFill>
              </a:rPr>
              <a:t>II</a:t>
            </a:r>
          </a:p>
        </p:txBody>
      </p:sp>
      <p:sp>
        <p:nvSpPr>
          <p:cNvPr id="29" name="Oval 28"/>
          <p:cNvSpPr/>
          <p:nvPr/>
        </p:nvSpPr>
        <p:spPr>
          <a:xfrm>
            <a:off x="4008061" y="1861528"/>
            <a:ext cx="325316" cy="325316"/>
          </a:xfrm>
          <a:prstGeom prst="ellipse">
            <a:avLst/>
          </a:prstGeom>
          <a:solidFill>
            <a:srgbClr val="55170F"/>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extBox 29"/>
          <p:cNvSpPr txBox="1"/>
          <p:nvPr/>
        </p:nvSpPr>
        <p:spPr>
          <a:xfrm>
            <a:off x="4008061" y="1872195"/>
            <a:ext cx="325316" cy="253916"/>
          </a:xfrm>
          <a:prstGeom prst="rect">
            <a:avLst/>
          </a:prstGeom>
          <a:noFill/>
        </p:spPr>
        <p:txBody>
          <a:bodyPr wrap="square" rtlCol="0">
            <a:spAutoFit/>
          </a:bodyPr>
          <a:lstStyle/>
          <a:p>
            <a:pPr algn="ctr"/>
            <a:r>
              <a:rPr lang="en-US" sz="1050" b="1">
                <a:solidFill>
                  <a:schemeClr val="bg1"/>
                </a:solidFill>
              </a:rPr>
              <a:t>III</a:t>
            </a:r>
          </a:p>
        </p:txBody>
      </p:sp>
      <p:sp>
        <p:nvSpPr>
          <p:cNvPr id="37" name="TextBox 36">
            <a:extLst>
              <a:ext uri="{FF2B5EF4-FFF2-40B4-BE49-F238E27FC236}">
                <a16:creationId xmlns:a16="http://schemas.microsoft.com/office/drawing/2014/main" id="{307DB4D8-5D8F-407F-8960-67A1C55EFE4A}"/>
              </a:ext>
            </a:extLst>
          </p:cNvPr>
          <p:cNvSpPr txBox="1"/>
          <p:nvPr/>
        </p:nvSpPr>
        <p:spPr>
          <a:xfrm>
            <a:off x="176700" y="74607"/>
            <a:ext cx="5889365" cy="1454244"/>
          </a:xfrm>
          <a:prstGeom prst="rect">
            <a:avLst/>
          </a:prstGeom>
          <a:noFill/>
        </p:spPr>
        <p:txBody>
          <a:bodyPr wrap="square" lIns="68580" tIns="34290" rIns="68580" bIns="34290" rtlCol="0" anchor="t">
            <a:spAutoFit/>
          </a:bodyPr>
          <a:lstStyle/>
          <a:p>
            <a:r>
              <a:rPr lang="en-US" sz="3000">
                <a:solidFill>
                  <a:srgbClr val="0070C0"/>
                </a:solidFill>
                <a:latin typeface="+mj-lt"/>
              </a:rPr>
              <a:t>Learning Objectives:</a:t>
            </a:r>
          </a:p>
          <a:p>
            <a:r>
              <a:rPr lang="en-US" sz="3000" b="1">
                <a:solidFill>
                  <a:srgbClr val="0070C0"/>
                </a:solidFill>
                <a:latin typeface="+mj-lt"/>
                <a:ea typeface="Arial" charset="0"/>
                <a:cs typeface="Arial" charset="0"/>
              </a:rPr>
              <a:t>Ethical and Legal Issues, Funding and Policy Considerations</a:t>
            </a:r>
            <a:endParaRPr lang="en-US" sz="1275" b="1">
              <a:solidFill>
                <a:srgbClr val="552733"/>
              </a:solidFill>
              <a:latin typeface="+mj-lt"/>
              <a:ea typeface="Arial" charset="0"/>
              <a:cs typeface="Arial" charset="0"/>
            </a:endParaRPr>
          </a:p>
        </p:txBody>
      </p:sp>
      <p:cxnSp>
        <p:nvCxnSpPr>
          <p:cNvPr id="38" name="Straight Connector 37">
            <a:extLst>
              <a:ext uri="{FF2B5EF4-FFF2-40B4-BE49-F238E27FC236}">
                <a16:creationId xmlns:a16="http://schemas.microsoft.com/office/drawing/2014/main" id="{DCEDA8D7-C911-4D45-BDC3-3BB0CC364F0C}"/>
              </a:ext>
            </a:extLst>
          </p:cNvPr>
          <p:cNvCxnSpPr/>
          <p:nvPr/>
        </p:nvCxnSpPr>
        <p:spPr>
          <a:xfrm>
            <a:off x="0" y="587828"/>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C7EC45F-07F0-4AC5-9B93-F47554C11A4A}"/>
              </a:ext>
            </a:extLst>
          </p:cNvPr>
          <p:cNvSpPr/>
          <p:nvPr/>
        </p:nvSpPr>
        <p:spPr>
          <a:xfrm>
            <a:off x="5619759" y="1861528"/>
            <a:ext cx="325316" cy="325316"/>
          </a:xfrm>
          <a:prstGeom prst="ellipse">
            <a:avLst/>
          </a:prstGeom>
          <a:solidFill>
            <a:schemeClr val="accent2">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FB9E18B-1263-4FB5-92DA-AAE0212553F0}"/>
              </a:ext>
            </a:extLst>
          </p:cNvPr>
          <p:cNvSpPr txBox="1"/>
          <p:nvPr/>
        </p:nvSpPr>
        <p:spPr>
          <a:xfrm>
            <a:off x="5614987" y="1892864"/>
            <a:ext cx="325316" cy="253916"/>
          </a:xfrm>
          <a:prstGeom prst="rect">
            <a:avLst/>
          </a:prstGeom>
          <a:noFill/>
        </p:spPr>
        <p:txBody>
          <a:bodyPr wrap="square" rtlCol="0">
            <a:spAutoFit/>
          </a:bodyPr>
          <a:lstStyle/>
          <a:p>
            <a:pPr algn="ctr"/>
            <a:r>
              <a:rPr lang="en-US" sz="1050" b="1">
                <a:solidFill>
                  <a:schemeClr val="bg1"/>
                </a:solidFill>
              </a:rPr>
              <a:t>IV</a:t>
            </a:r>
          </a:p>
        </p:txBody>
      </p:sp>
      <p:sp>
        <p:nvSpPr>
          <p:cNvPr id="21" name="TextBox 20">
            <a:extLst>
              <a:ext uri="{FF2B5EF4-FFF2-40B4-BE49-F238E27FC236}">
                <a16:creationId xmlns:a16="http://schemas.microsoft.com/office/drawing/2014/main" id="{864C5A60-45BE-4F3D-B111-4349F9FF0B45}"/>
              </a:ext>
            </a:extLst>
          </p:cNvPr>
          <p:cNvSpPr txBox="1"/>
          <p:nvPr/>
        </p:nvSpPr>
        <p:spPr>
          <a:xfrm>
            <a:off x="3484412" y="2426087"/>
            <a:ext cx="1482612" cy="1287532"/>
          </a:xfrm>
          <a:prstGeom prst="rect">
            <a:avLst/>
          </a:prstGeom>
          <a:noFill/>
        </p:spPr>
        <p:txBody>
          <a:bodyPr wrap="square" lIns="68580" tIns="34290" rIns="68580" bIns="34290" rtlCol="0" anchor="t">
            <a:spAutoFit/>
          </a:bodyPr>
          <a:lstStyle/>
          <a:p>
            <a:pPr>
              <a:buClr>
                <a:srgbClr val="222A35"/>
              </a:buClr>
              <a:buSzPts val="1200"/>
              <a:tabLst>
                <a:tab pos="342900" algn="l"/>
                <a:tab pos="342900" algn="l"/>
              </a:tabLst>
            </a:pP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List the purpose and key components of </a:t>
            </a:r>
            <a:b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br>
            <a:r>
              <a:rPr lang="en-US" sz="1350" b="1">
                <a:solidFill>
                  <a:schemeClr val="accent1"/>
                </a:solidFill>
                <a:latin typeface="Calibri" panose="020F0502020204030204" pitchFamily="34" charset="0"/>
                <a:ea typeface="Calibri" panose="020F0502020204030204" pitchFamily="34" charset="0"/>
                <a:cs typeface="Times New Roman" panose="02020603050405020304" pitchFamily="18" charset="0"/>
              </a:rPr>
              <a:t>the Ryan White Programs</a:t>
            </a:r>
          </a:p>
          <a:p>
            <a:pPr>
              <a:lnSpc>
                <a:spcPts val="1350"/>
              </a:lnSpc>
            </a:pPr>
            <a:endParaRPr lang="en-US" altLang="en-US" sz="1500" b="1">
              <a:solidFill>
                <a:srgbClr val="0066A3"/>
              </a:solidFill>
              <a:ea typeface="MS PGothic" charset="-128"/>
              <a:cs typeface="Calibri"/>
            </a:endParaRPr>
          </a:p>
        </p:txBody>
      </p:sp>
      <p:sp>
        <p:nvSpPr>
          <p:cNvPr id="27" name="Google Shape;227;p32">
            <a:extLst>
              <a:ext uri="{FF2B5EF4-FFF2-40B4-BE49-F238E27FC236}">
                <a16:creationId xmlns:a16="http://schemas.microsoft.com/office/drawing/2014/main" id="{10B0CC4E-E56C-4B2B-9EF8-5B60F8180563}"/>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67</a:t>
            </a:fld>
            <a:endParaRPr/>
          </a:p>
        </p:txBody>
      </p:sp>
      <p:pic>
        <p:nvPicPr>
          <p:cNvPr id="28" name="Google Shape;99;p16">
            <a:extLst>
              <a:ext uri="{FF2B5EF4-FFF2-40B4-BE49-F238E27FC236}">
                <a16:creationId xmlns:a16="http://schemas.microsoft.com/office/drawing/2014/main" id="{B3BE3ABD-E6C3-435B-86EF-2551F49D35E0}"/>
              </a:ext>
            </a:extLst>
          </p:cNvPr>
          <p:cNvPicPr preferRelativeResize="0">
            <a:picLocks noChangeAspect="1"/>
          </p:cNvPicPr>
          <p:nvPr/>
        </p:nvPicPr>
        <p:blipFill rotWithShape="1">
          <a:blip r:embed="rId4">
            <a:alphaModFix/>
          </a:blip>
          <a:srcRect l="2500" r="4583"/>
          <a:stretch/>
        </p:blipFill>
        <p:spPr>
          <a:xfrm>
            <a:off x="164382" y="4749327"/>
            <a:ext cx="2389585" cy="197326"/>
          </a:xfrm>
          <a:prstGeom prst="rect">
            <a:avLst/>
          </a:prstGeom>
          <a:noFill/>
          <a:ln>
            <a:noFill/>
          </a:ln>
        </p:spPr>
      </p:pic>
      <p:sp>
        <p:nvSpPr>
          <p:cNvPr id="31" name="Rectangle 30">
            <a:extLst>
              <a:ext uri="{FF2B5EF4-FFF2-40B4-BE49-F238E27FC236}">
                <a16:creationId xmlns:a16="http://schemas.microsoft.com/office/drawing/2014/main" id="{FD83DB42-2D08-428C-B48E-2DEDD24086F8}"/>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519803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FB85F897-F73A-4D16-BAD9-19BFE9425596}"/>
              </a:ext>
            </a:extLst>
          </p:cNvPr>
          <p:cNvSpPr>
            <a:spLocks noGrp="1"/>
          </p:cNvSpPr>
          <p:nvPr>
            <p:ph type="sldNum" sz="quarter" idx="12"/>
          </p:nvPr>
        </p:nvSpPr>
        <p:spPr/>
        <p:txBody>
          <a:bodyPr/>
          <a:lstStyle/>
          <a:p>
            <a:pPr defTabSz="514350">
              <a:buClrTx/>
            </a:pPr>
            <a:fld id="{1AF03B25-4491-4EBC-80B7-9046CB54834E}" type="slidenum">
              <a:rPr lang="en-US" kern="1200">
                <a:solidFill>
                  <a:prstClr val="black">
                    <a:tint val="75000"/>
                  </a:prstClr>
                </a:solidFill>
                <a:latin typeface="Arial" panose="020B0604020202020204" pitchFamily="34" charset="0"/>
                <a:ea typeface="+mn-ea"/>
                <a:cs typeface="Arial" panose="020B0604020202020204" pitchFamily="34" charset="0"/>
              </a:rPr>
              <a:pPr defTabSz="514350">
                <a:buClrTx/>
              </a:pPr>
              <a:t>68</a:t>
            </a:fld>
            <a:endParaRPr lang="en-US" kern="1200">
              <a:solidFill>
                <a:prstClr val="black">
                  <a:tint val="75000"/>
                </a:prstClr>
              </a:solidFill>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ED835785-18E6-4BD5-AE03-A6A128E3FD1F}"/>
              </a:ext>
            </a:extLst>
          </p:cNvPr>
          <p:cNvSpPr>
            <a:spLocks noGrp="1"/>
          </p:cNvSpPr>
          <p:nvPr>
            <p:ph idx="4294967295"/>
          </p:nvPr>
        </p:nvSpPr>
        <p:spPr>
          <a:xfrm>
            <a:off x="2917952" y="709301"/>
            <a:ext cx="3756317" cy="3819961"/>
          </a:xfrm>
        </p:spPr>
        <p:txBody>
          <a:bodyPr>
            <a:normAutofit fontScale="92500" lnSpcReduction="10000"/>
          </a:bodyPr>
          <a:lstStyle/>
          <a:p>
            <a:r>
              <a:rPr lang="en-US"/>
              <a:t>Autonomy / Respect for Persons – respecting decisions of autonomous persons</a:t>
            </a:r>
          </a:p>
          <a:p>
            <a:pPr lvl="1"/>
            <a:r>
              <a:rPr lang="en-US"/>
              <a:t>Assumes capacity</a:t>
            </a:r>
          </a:p>
          <a:p>
            <a:pPr lvl="1"/>
            <a:r>
              <a:rPr lang="en-US"/>
              <a:t>Protecting the vulnerable, those without capacity to make autonomous decisions</a:t>
            </a:r>
          </a:p>
          <a:p>
            <a:r>
              <a:rPr lang="en-US"/>
              <a:t>Beneficence – act in the best interest of the patient</a:t>
            </a:r>
          </a:p>
          <a:p>
            <a:pPr lvl="1"/>
            <a:r>
              <a:rPr lang="en-US"/>
              <a:t>Minimize risks and balance benefits</a:t>
            </a:r>
          </a:p>
          <a:p>
            <a:r>
              <a:rPr lang="en-US"/>
              <a:t>Justice – fair treatment</a:t>
            </a:r>
          </a:p>
          <a:p>
            <a:pPr lvl="1"/>
            <a:r>
              <a:rPr lang="en-US"/>
              <a:t>Benefits and burdens are distributed fairly in society</a:t>
            </a:r>
          </a:p>
        </p:txBody>
      </p:sp>
      <p:pic>
        <p:nvPicPr>
          <p:cNvPr id="4" name="Google Shape;99;p16">
            <a:extLst>
              <a:ext uri="{FF2B5EF4-FFF2-40B4-BE49-F238E27FC236}">
                <a16:creationId xmlns:a16="http://schemas.microsoft.com/office/drawing/2014/main" id="{A81706B0-A68C-4282-9D81-61935D84460F}"/>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5" name="Rectangle 4">
            <a:extLst>
              <a:ext uri="{FF2B5EF4-FFF2-40B4-BE49-F238E27FC236}">
                <a16:creationId xmlns:a16="http://schemas.microsoft.com/office/drawing/2014/main" id="{AA1AA77D-E5D6-48DD-A9E7-A28622804F4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7" name="Straight Connector 6">
            <a:extLst>
              <a:ext uri="{FF2B5EF4-FFF2-40B4-BE49-F238E27FC236}">
                <a16:creationId xmlns:a16="http://schemas.microsoft.com/office/drawing/2014/main" id="{57F6199A-64DF-4F07-B267-2E479BE9E898}"/>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01E9628-A2D6-4187-B774-6A8761969333}"/>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Principles of Bioethics in America</a:t>
            </a:r>
          </a:p>
        </p:txBody>
      </p:sp>
      <p:pic>
        <p:nvPicPr>
          <p:cNvPr id="10" name="Picture 9" descr="A picture containing text, building, outdoor, colorful&#10;&#10;Description automatically generated">
            <a:extLst>
              <a:ext uri="{FF2B5EF4-FFF2-40B4-BE49-F238E27FC236}">
                <a16:creationId xmlns:a16="http://schemas.microsoft.com/office/drawing/2014/main" id="{02852903-8FB3-4339-8576-8E9FD30B358C}"/>
              </a:ext>
            </a:extLst>
          </p:cNvPr>
          <p:cNvPicPr>
            <a:picLocks noChangeAspect="1"/>
          </p:cNvPicPr>
          <p:nvPr/>
        </p:nvPicPr>
        <p:blipFill>
          <a:blip r:embed="rId4"/>
          <a:stretch>
            <a:fillRect/>
          </a:stretch>
        </p:blipFill>
        <p:spPr>
          <a:xfrm>
            <a:off x="111055" y="662066"/>
            <a:ext cx="2695799" cy="3991985"/>
          </a:xfrm>
          <a:prstGeom prst="rect">
            <a:avLst/>
          </a:prstGeom>
        </p:spPr>
      </p:pic>
    </p:spTree>
    <p:extLst>
      <p:ext uri="{BB962C8B-B14F-4D97-AF65-F5344CB8AC3E}">
        <p14:creationId xmlns:p14="http://schemas.microsoft.com/office/powerpoint/2010/main" val="6454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80E69-D74B-41CC-B5C5-CA5F47521678}"/>
              </a:ext>
            </a:extLst>
          </p:cNvPr>
          <p:cNvSpPr>
            <a:spLocks noGrp="1"/>
          </p:cNvSpPr>
          <p:nvPr>
            <p:ph idx="4294967295"/>
          </p:nvPr>
        </p:nvSpPr>
        <p:spPr>
          <a:xfrm>
            <a:off x="1" y="755603"/>
            <a:ext cx="4202206" cy="3722267"/>
          </a:xfrm>
        </p:spPr>
        <p:txBody>
          <a:bodyPr>
            <a:normAutofit fontScale="92500" lnSpcReduction="20000"/>
          </a:bodyPr>
          <a:lstStyle/>
          <a:p>
            <a:pPr>
              <a:lnSpc>
                <a:spcPct val="100000"/>
              </a:lnSpc>
              <a:spcAft>
                <a:spcPts val="1200"/>
              </a:spcAft>
              <a:buFont typeface="Arial" panose="020B0604020202020204" pitchFamily="34" charset="0"/>
              <a:buChar char="•"/>
            </a:pPr>
            <a:r>
              <a:rPr lang="en-US" sz="1900">
                <a:solidFill>
                  <a:schemeClr val="tx1"/>
                </a:solidFill>
                <a:latin typeface="Calibri" panose="020F0502020204030204" pitchFamily="34" charset="0"/>
                <a:cs typeface="Calibri" panose="020F0502020204030204" pitchFamily="34" charset="0"/>
              </a:rPr>
              <a:t>Ethical principles should </a:t>
            </a:r>
            <a:r>
              <a:rPr lang="en-US" sz="1900" i="1">
                <a:solidFill>
                  <a:schemeClr val="tx1"/>
                </a:solidFill>
                <a:latin typeface="Calibri" panose="020F0502020204030204" pitchFamily="34" charset="0"/>
                <a:cs typeface="Calibri" panose="020F0502020204030204" pitchFamily="34" charset="0"/>
              </a:rPr>
              <a:t>NEVER</a:t>
            </a:r>
            <a:r>
              <a:rPr lang="en-US" sz="1900">
                <a:solidFill>
                  <a:schemeClr val="tx1"/>
                </a:solidFill>
                <a:latin typeface="Calibri" panose="020F0502020204030204" pitchFamily="34" charset="0"/>
                <a:cs typeface="Calibri" panose="020F0502020204030204" pitchFamily="34" charset="0"/>
              </a:rPr>
              <a:t> be applied rigidly, mechanically, or in absolute terms</a:t>
            </a:r>
          </a:p>
          <a:p>
            <a:pPr>
              <a:lnSpc>
                <a:spcPct val="100000"/>
              </a:lnSpc>
              <a:spcAft>
                <a:spcPts val="1200"/>
              </a:spcAft>
              <a:buFont typeface="Arial" panose="020B0604020202020204" pitchFamily="34" charset="0"/>
              <a:buChar char="•"/>
            </a:pPr>
            <a:r>
              <a:rPr lang="en-US" sz="1900">
                <a:solidFill>
                  <a:schemeClr val="tx1"/>
                </a:solidFill>
                <a:latin typeface="Calibri" panose="020F0502020204030204" pitchFamily="34" charset="0"/>
                <a:cs typeface="Calibri" panose="020F0502020204030204" pitchFamily="34" charset="0"/>
              </a:rPr>
              <a:t>Sometimes the principles are in conflict</a:t>
            </a:r>
          </a:p>
          <a:p>
            <a:pPr>
              <a:lnSpc>
                <a:spcPct val="100000"/>
              </a:lnSpc>
              <a:spcAft>
                <a:spcPts val="1200"/>
              </a:spcAft>
              <a:buFont typeface="Arial" panose="020B0604020202020204" pitchFamily="34" charset="0"/>
              <a:buChar char="•"/>
            </a:pPr>
            <a:r>
              <a:rPr lang="en-US" sz="1900">
                <a:solidFill>
                  <a:schemeClr val="tx1"/>
                </a:solidFill>
                <a:latin typeface="Calibri" panose="020F0502020204030204" pitchFamily="34" charset="0"/>
                <a:cs typeface="Calibri" panose="020F0502020204030204" pitchFamily="34" charset="0"/>
              </a:rPr>
              <a:t>Our understanding of HIV/AIDS has changed dramatically and influences how policies and regulations are made and interpreted</a:t>
            </a:r>
          </a:p>
          <a:p>
            <a:pPr marL="803275" lvl="1">
              <a:lnSpc>
                <a:spcPct val="110000"/>
              </a:lnSpc>
              <a:buFont typeface="Arial" panose="020B0604020202020204" pitchFamily="34" charset="0"/>
              <a:buChar char="•"/>
            </a:pPr>
            <a:r>
              <a:rPr lang="en-US" sz="1700">
                <a:solidFill>
                  <a:schemeClr val="tx1"/>
                </a:solidFill>
                <a:latin typeface="Calibri" panose="020F0502020204030204" pitchFamily="34" charset="0"/>
                <a:cs typeface="Calibri" panose="020F0502020204030204" pitchFamily="34" charset="0"/>
              </a:rPr>
              <a:t>Better understanding of progression and how to mitigate</a:t>
            </a:r>
          </a:p>
          <a:p>
            <a:pPr marL="803275" lvl="1">
              <a:lnSpc>
                <a:spcPct val="110000"/>
              </a:lnSpc>
              <a:buFont typeface="Arial" panose="020B0604020202020204" pitchFamily="34" charset="0"/>
              <a:buChar char="•"/>
            </a:pPr>
            <a:r>
              <a:rPr lang="en-US" sz="1700">
                <a:solidFill>
                  <a:schemeClr val="tx1"/>
                </a:solidFill>
                <a:latin typeface="Calibri" panose="020F0502020204030204" pitchFamily="34" charset="0"/>
                <a:cs typeface="Calibri" panose="020F0502020204030204" pitchFamily="34" charset="0"/>
              </a:rPr>
              <a:t>Phenomenal advances in treatment and prevention</a:t>
            </a:r>
          </a:p>
        </p:txBody>
      </p:sp>
      <p:cxnSp>
        <p:nvCxnSpPr>
          <p:cNvPr id="6" name="Straight Connector 5">
            <a:extLst>
              <a:ext uri="{FF2B5EF4-FFF2-40B4-BE49-F238E27FC236}">
                <a16:creationId xmlns:a16="http://schemas.microsoft.com/office/drawing/2014/main" id="{49FE0659-BFB0-4002-8B7D-AD51D7610125}"/>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8EC3ED5-1EE1-4CB6-B9CC-918B346668BF}"/>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panose="020F0302020204030204" pitchFamily="34" charset="0"/>
                <a:cs typeface="Calibri Light" panose="020F0302020204030204" pitchFamily="34" charset="0"/>
              </a:rPr>
              <a:t>Considering Ethics: Structural Lens</a:t>
            </a:r>
          </a:p>
        </p:txBody>
      </p:sp>
      <p:sp>
        <p:nvSpPr>
          <p:cNvPr id="11" name="Google Shape;227;p32">
            <a:extLst>
              <a:ext uri="{FF2B5EF4-FFF2-40B4-BE49-F238E27FC236}">
                <a16:creationId xmlns:a16="http://schemas.microsoft.com/office/drawing/2014/main" id="{537F8808-72B2-408D-BF25-11AA1A24A155}"/>
              </a:ext>
            </a:extLst>
          </p:cNvPr>
          <p:cNvSpPr txBox="1">
            <a:spLocks/>
          </p:cNvSpPr>
          <p:nvPr/>
        </p:nvSpPr>
        <p:spPr>
          <a:xfrm>
            <a:off x="4809843" y="4767264"/>
            <a:ext cx="1543050" cy="273844"/>
          </a:xfrm>
          <a:prstGeom prst="rect">
            <a:avLst/>
          </a:prstGeom>
        </p:spPr>
        <p:txBody>
          <a:bodyPr spcFirstLastPara="1" vert="horz" wrap="square" lIns="51427" tIns="25706" rIns="51427" bIns="25706"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2" name="Google Shape;99;p16">
            <a:extLst>
              <a:ext uri="{FF2B5EF4-FFF2-40B4-BE49-F238E27FC236}">
                <a16:creationId xmlns:a16="http://schemas.microsoft.com/office/drawing/2014/main" id="{343481A3-7A14-4245-A107-93D2AEB49A4F}"/>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3" name="Rectangle 12">
            <a:extLst>
              <a:ext uri="{FF2B5EF4-FFF2-40B4-BE49-F238E27FC236}">
                <a16:creationId xmlns:a16="http://schemas.microsoft.com/office/drawing/2014/main" id="{6445692C-5919-4EAF-9FBD-C98FE025D15F}"/>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pic>
        <p:nvPicPr>
          <p:cNvPr id="9" name="Picture 8" descr="A picture containing sky, outdoor, windmill, roof&#10;&#10;Description automatically generated">
            <a:extLst>
              <a:ext uri="{FF2B5EF4-FFF2-40B4-BE49-F238E27FC236}">
                <a16:creationId xmlns:a16="http://schemas.microsoft.com/office/drawing/2014/main" id="{46D0F562-D561-4D8F-A941-D92D932ADD4C}"/>
              </a:ext>
            </a:extLst>
          </p:cNvPr>
          <p:cNvPicPr>
            <a:picLocks noChangeAspect="1"/>
          </p:cNvPicPr>
          <p:nvPr/>
        </p:nvPicPr>
        <p:blipFill>
          <a:blip r:embed="rId4"/>
          <a:stretch>
            <a:fillRect/>
          </a:stretch>
        </p:blipFill>
        <p:spPr>
          <a:xfrm>
            <a:off x="4034119" y="652058"/>
            <a:ext cx="2654254" cy="3980962"/>
          </a:xfrm>
          <a:prstGeom prst="rect">
            <a:avLst/>
          </a:prstGeom>
        </p:spPr>
      </p:pic>
    </p:spTree>
    <p:extLst>
      <p:ext uri="{BB962C8B-B14F-4D97-AF65-F5344CB8AC3E}">
        <p14:creationId xmlns:p14="http://schemas.microsoft.com/office/powerpoint/2010/main" val="107835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520184"/>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2">
            <a:extLst>
              <a:ext uri="{FF2B5EF4-FFF2-40B4-BE49-F238E27FC236}">
                <a16:creationId xmlns:a16="http://schemas.microsoft.com/office/drawing/2014/main" id="{6EBD4FF0-FB82-41E1-9B43-E68A360DBA66}"/>
              </a:ext>
            </a:extLst>
          </p:cNvPr>
          <p:cNvGraphicFramePr>
            <a:graphicFrameLocks noGrp="1"/>
          </p:cNvGraphicFramePr>
          <p:nvPr>
            <p:extLst>
              <p:ext uri="{D42A27DB-BD31-4B8C-83A1-F6EECF244321}">
                <p14:modId xmlns:p14="http://schemas.microsoft.com/office/powerpoint/2010/main" val="2687783660"/>
              </p:ext>
            </p:extLst>
          </p:nvPr>
        </p:nvGraphicFramePr>
        <p:xfrm>
          <a:off x="164382" y="583596"/>
          <a:ext cx="6529239" cy="3112770"/>
        </p:xfrm>
        <a:graphic>
          <a:graphicData uri="http://schemas.openxmlformats.org/drawingml/2006/table">
            <a:tbl>
              <a:tblPr firstRow="1" bandRow="1">
                <a:tableStyleId>{5C22544A-7EE6-4342-B048-85BDC9FD1C3A}</a:tableStyleId>
              </a:tblPr>
              <a:tblGrid>
                <a:gridCol w="1940083">
                  <a:extLst>
                    <a:ext uri="{9D8B030D-6E8A-4147-A177-3AD203B41FA5}">
                      <a16:colId xmlns:a16="http://schemas.microsoft.com/office/drawing/2014/main" val="291622710"/>
                    </a:ext>
                  </a:extLst>
                </a:gridCol>
                <a:gridCol w="4589156">
                  <a:extLst>
                    <a:ext uri="{9D8B030D-6E8A-4147-A177-3AD203B41FA5}">
                      <a16:colId xmlns:a16="http://schemas.microsoft.com/office/drawing/2014/main" val="4160168751"/>
                    </a:ext>
                  </a:extLst>
                </a:gridCol>
              </a:tblGrid>
              <a:tr h="278130">
                <a:tc>
                  <a:txBody>
                    <a:bodyPr/>
                    <a:lstStyle/>
                    <a:p>
                      <a:r>
                        <a:rPr lang="en-US" sz="1200"/>
                        <a:t>Faculty</a:t>
                      </a:r>
                    </a:p>
                  </a:txBody>
                  <a:tcPr marL="68580" marR="68580" marT="34290" marB="34290"/>
                </a:tc>
                <a:tc>
                  <a:txBody>
                    <a:bodyPr/>
                    <a:lstStyle/>
                    <a:p>
                      <a:r>
                        <a:rPr lang="en-US" sz="1200"/>
                        <a:t>Nature of Commercial Interest</a:t>
                      </a:r>
                    </a:p>
                  </a:txBody>
                  <a:tcPr marL="68580" marR="68580" marT="34290" marB="34290"/>
                </a:tc>
                <a:extLst>
                  <a:ext uri="{0D108BD9-81ED-4DB2-BD59-A6C34878D82A}">
                    <a16:rowId xmlns:a16="http://schemas.microsoft.com/office/drawing/2014/main" val="1305961719"/>
                  </a:ext>
                </a:extLst>
              </a:tr>
              <a:tr h="617220">
                <a:tc>
                  <a:txBody>
                    <a:bodyPr/>
                    <a:lstStyle/>
                    <a:p>
                      <a:r>
                        <a:rPr lang="en-US" sz="1200"/>
                        <a:t>Charles Robbins, MBA</a:t>
                      </a:r>
                    </a:p>
                  </a:txBody>
                  <a:tcPr marL="68580" marR="68580" marT="34290" marB="34290"/>
                </a:tc>
                <a:tc>
                  <a:txBody>
                    <a:bodyPr/>
                    <a:lstStyle/>
                    <a:p>
                      <a:r>
                        <a:rPr lang="en-US" sz="1200"/>
                        <a:t>Mr. Robbins discloses that he is an employee of Health Management Associates, a national research and consulting firm providing technical assistance to a diverse group of health care clients.</a:t>
                      </a:r>
                    </a:p>
                  </a:txBody>
                  <a:tcPr marL="68580" marR="68580" marT="34290" marB="34290"/>
                </a:tc>
                <a:extLst>
                  <a:ext uri="{0D108BD9-81ED-4DB2-BD59-A6C34878D82A}">
                    <a16:rowId xmlns:a16="http://schemas.microsoft.com/office/drawing/2014/main" val="1920218662"/>
                  </a:ext>
                </a:extLst>
              </a:tr>
              <a:tr h="800100">
                <a:tc>
                  <a:txBody>
                    <a:bodyPr/>
                    <a:lstStyle/>
                    <a:p>
                      <a:r>
                        <a:rPr lang="en-US" sz="1200"/>
                        <a:t>Helen DuPlessis, MD, MPH</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Dr. DuPlessis discloses that she is an employee of Health Management Associates, a national research and consulting firm providing technical assistance to a diverse group of health care clients.  She is also a Board Member of Blue Shield of California Health Plan.</a:t>
                      </a:r>
                    </a:p>
                  </a:txBody>
                  <a:tcPr marL="68580" marR="68580" marT="34290" marB="34290"/>
                </a:tc>
                <a:extLst>
                  <a:ext uri="{0D108BD9-81ED-4DB2-BD59-A6C34878D82A}">
                    <a16:rowId xmlns:a16="http://schemas.microsoft.com/office/drawing/2014/main" val="1116929596"/>
                  </a:ext>
                </a:extLst>
              </a:tr>
              <a:tr h="617220">
                <a:tc>
                  <a:txBody>
                    <a:bodyPr/>
                    <a:lstStyle/>
                    <a:p>
                      <a:r>
                        <a:rPr lang="en-US" sz="1200"/>
                        <a:t>Claudia Figallo, MPH, LAADC</a:t>
                      </a:r>
                    </a:p>
                    <a:p>
                      <a:endParaRPr lang="en-US" sz="1200"/>
                    </a:p>
                  </a:txBody>
                  <a:tcPr marL="68580" marR="68580" marT="34290" marB="34290"/>
                </a:tc>
                <a:tc>
                  <a:txBody>
                    <a:bodyPr/>
                    <a:lstStyle/>
                    <a:p>
                      <a:r>
                        <a:rPr lang="en-US" sz="1200" kern="1200">
                          <a:solidFill>
                            <a:schemeClr val="dk1"/>
                          </a:solidFill>
                          <a:effectLst/>
                          <a:latin typeface="+mn-lt"/>
                          <a:ea typeface="+mn-ea"/>
                          <a:cs typeface="+mn-cs"/>
                        </a:rPr>
                        <a:t>Ms. Figallo is an employee of the San Francisco AIDS Foundation, a non-profit which promotes health, wellness, and social justice for communities most impacted by HIV, through sexual health and substance use services, advocacy, and community partnerships.</a:t>
                      </a:r>
                    </a:p>
                  </a:txBody>
                  <a:tcPr marL="68580" marR="68580" marT="34290" marB="34290"/>
                </a:tc>
                <a:extLst>
                  <a:ext uri="{0D108BD9-81ED-4DB2-BD59-A6C34878D82A}">
                    <a16:rowId xmlns:a16="http://schemas.microsoft.com/office/drawing/2014/main" val="1280181145"/>
                  </a:ext>
                </a:extLst>
              </a:tr>
              <a:tr h="617220">
                <a:tc>
                  <a:txBody>
                    <a:bodyPr/>
                    <a:lstStyle/>
                    <a:p>
                      <a:r>
                        <a:rPr lang="en-US" sz="1200"/>
                        <a:t>Jeanene Smith, MD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Dr. Smith discloses that she is an employee of Health Management Associates, a national research and consulting firm providing technical assistance to a diverse group of health care clients. </a:t>
                      </a:r>
                    </a:p>
                  </a:txBody>
                  <a:tcPr marL="68580" marR="68580" marT="34290" marB="34290"/>
                </a:tc>
                <a:extLst>
                  <a:ext uri="{0D108BD9-81ED-4DB2-BD59-A6C34878D82A}">
                    <a16:rowId xmlns:a16="http://schemas.microsoft.com/office/drawing/2014/main" val="2939446450"/>
                  </a:ext>
                </a:extLst>
              </a:tr>
            </a:tbl>
          </a:graphicData>
        </a:graphic>
      </p:graphicFrame>
      <p:sp>
        <p:nvSpPr>
          <p:cNvPr id="13" name="Title 1">
            <a:extLst>
              <a:ext uri="{FF2B5EF4-FFF2-40B4-BE49-F238E27FC236}">
                <a16:creationId xmlns:a16="http://schemas.microsoft.com/office/drawing/2014/main" id="{B294C5B1-7946-4BD5-B363-88A8B843C74B}"/>
              </a:ext>
            </a:extLst>
          </p:cNvPr>
          <p:cNvSpPr>
            <a:spLocks noGrp="1"/>
          </p:cNvSpPr>
          <p:nvPr>
            <p:ph type="title"/>
          </p:nvPr>
        </p:nvSpPr>
        <p:spPr>
          <a:xfrm>
            <a:off x="0" y="84690"/>
            <a:ext cx="5915025" cy="435494"/>
          </a:xfrm>
        </p:spPr>
        <p:txBody>
          <a:bodyPr>
            <a:normAutofit fontScale="90000"/>
          </a:bodyPr>
          <a:lstStyle/>
          <a:p>
            <a:r>
              <a:rPr lang="en-US">
                <a:solidFill>
                  <a:srgbClr val="0070C0"/>
                </a:solidFill>
              </a:rPr>
              <a:t>Disclosures </a:t>
            </a:r>
          </a:p>
        </p:txBody>
      </p:sp>
      <p:sp>
        <p:nvSpPr>
          <p:cNvPr id="8" name="Slide Number Placeholder 9">
            <a:extLst>
              <a:ext uri="{FF2B5EF4-FFF2-40B4-BE49-F238E27FC236}">
                <a16:creationId xmlns:a16="http://schemas.microsoft.com/office/drawing/2014/main" id="{AA85302B-E94A-4109-9335-3CFF3AC616F8}"/>
              </a:ext>
            </a:extLst>
          </p:cNvPr>
          <p:cNvSpPr>
            <a:spLocks noGrp="1"/>
          </p:cNvSpPr>
          <p:nvPr>
            <p:ph type="sldNum" sz="quarter" idx="12"/>
          </p:nvPr>
        </p:nvSpPr>
        <p:spPr>
          <a:xfrm>
            <a:off x="5091518" y="4771263"/>
            <a:ext cx="1543050" cy="273844"/>
          </a:xfrm>
        </p:spPr>
        <p:txBody>
          <a:bodyPr/>
          <a:lstStyle/>
          <a:p>
            <a:fld id="{768BC63C-A90F-384A-918D-1423499908E7}" type="slidenum">
              <a:rPr lang="en-US" smtClean="0"/>
              <a:pPr/>
              <a:t>7</a:t>
            </a:fld>
            <a:endParaRPr lang="en-US"/>
          </a:p>
        </p:txBody>
      </p:sp>
      <p:pic>
        <p:nvPicPr>
          <p:cNvPr id="14" name="Google Shape;99;p16">
            <a:extLst>
              <a:ext uri="{FF2B5EF4-FFF2-40B4-BE49-F238E27FC236}">
                <a16:creationId xmlns:a16="http://schemas.microsoft.com/office/drawing/2014/main" id="{51E06969-FE28-41A9-967E-6E0F6EF3F880}"/>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5" name="Rectangle 14">
            <a:extLst>
              <a:ext uri="{FF2B5EF4-FFF2-40B4-BE49-F238E27FC236}">
                <a16:creationId xmlns:a16="http://schemas.microsoft.com/office/drawing/2014/main" id="{6FE5C4C1-C083-49C2-82C5-9D9E3C46AE7B}"/>
              </a:ext>
            </a:extLst>
          </p:cNvPr>
          <p:cNvSpPr/>
          <p:nvPr/>
        </p:nvSpPr>
        <p:spPr>
          <a:xfrm>
            <a:off x="3323748" y="4793353"/>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2051579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564A4-2EF7-4AF4-BC84-2D4594BC1699}"/>
              </a:ext>
            </a:extLst>
          </p:cNvPr>
          <p:cNvSpPr>
            <a:spLocks noGrp="1"/>
          </p:cNvSpPr>
          <p:nvPr>
            <p:ph idx="4294967295"/>
          </p:nvPr>
        </p:nvSpPr>
        <p:spPr>
          <a:xfrm>
            <a:off x="2324299" y="489223"/>
            <a:ext cx="4533701" cy="4306634"/>
          </a:xfrm>
        </p:spPr>
        <p:txBody>
          <a:bodyPr>
            <a:normAutofit fontScale="25000" lnSpcReduction="20000"/>
          </a:bodyPr>
          <a:lstStyle/>
          <a:p>
            <a:pPr>
              <a:lnSpc>
                <a:spcPct val="110000"/>
              </a:lnSpc>
              <a:buFont typeface="Arial" panose="020B0604020202020204" pitchFamily="34" charset="0"/>
              <a:buChar char="•"/>
            </a:pPr>
            <a:r>
              <a:rPr lang="en-US" sz="6400">
                <a:solidFill>
                  <a:schemeClr val="tx1"/>
                </a:solidFill>
                <a:latin typeface="Calibri" panose="020F0502020204030204" pitchFamily="34" charset="0"/>
                <a:cs typeface="Calibri" panose="020F0502020204030204" pitchFamily="34" charset="0"/>
              </a:rPr>
              <a:t>A core duty (ethical and legal) of medical practice that requires providers to keep patients’ personal health information private </a:t>
            </a:r>
          </a:p>
          <a:p>
            <a:pPr marL="803275" lvl="1">
              <a:lnSpc>
                <a:spcPct val="110000"/>
              </a:lnSpc>
              <a:spcBef>
                <a:spcPts val="600"/>
              </a:spcBef>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Prohibits disclosure without consent </a:t>
            </a:r>
          </a:p>
          <a:p>
            <a:pPr marL="803275" lvl="1">
              <a:lnSpc>
                <a:spcPct val="110000"/>
              </a:lnSpc>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Encourages steps to ensure security of records/info and prevention of unauthorized access</a:t>
            </a:r>
          </a:p>
          <a:p>
            <a:pPr marL="803275" lvl="1">
              <a:lnSpc>
                <a:spcPct val="110000"/>
              </a:lnSpc>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Extends to all communication about patient</a:t>
            </a:r>
          </a:p>
          <a:p>
            <a:pPr marL="803275" lvl="1">
              <a:lnSpc>
                <a:spcPct val="110000"/>
              </a:lnSpc>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HIPAA, 42 CFR Part 2, FERPA</a:t>
            </a:r>
          </a:p>
          <a:p>
            <a:pPr>
              <a:lnSpc>
                <a:spcPct val="110000"/>
              </a:lnSpc>
              <a:spcBef>
                <a:spcPts val="1200"/>
              </a:spcBef>
              <a:buFont typeface="Arial" panose="020B0604020202020204" pitchFamily="34" charset="0"/>
              <a:buChar char="•"/>
            </a:pPr>
            <a:r>
              <a:rPr lang="en-US" sz="6400">
                <a:solidFill>
                  <a:schemeClr val="tx1"/>
                </a:solidFill>
                <a:latin typeface="Calibri" panose="020F0502020204030204" pitchFamily="34" charset="0"/>
                <a:cs typeface="Calibri" panose="020F0502020204030204" pitchFamily="34" charset="0"/>
              </a:rPr>
              <a:t>Exceptions to release without consent</a:t>
            </a:r>
          </a:p>
          <a:p>
            <a:pPr marL="803275" lvl="1">
              <a:lnSpc>
                <a:spcPct val="110000"/>
              </a:lnSpc>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Exposed Emergency Medical Services (EMS) and Correctional personnel </a:t>
            </a:r>
          </a:p>
          <a:p>
            <a:pPr marL="803275" lvl="1">
              <a:lnSpc>
                <a:spcPct val="110000"/>
              </a:lnSpc>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Partner information to the PH Commissions only</a:t>
            </a:r>
          </a:p>
          <a:p>
            <a:pPr marL="803275" lvl="1">
              <a:lnSpc>
                <a:spcPct val="110000"/>
              </a:lnSpc>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Public health and safety</a:t>
            </a:r>
          </a:p>
          <a:p>
            <a:pPr marL="803275" lvl="1">
              <a:lnSpc>
                <a:spcPct val="110000"/>
              </a:lnSpc>
              <a:spcBef>
                <a:spcPts val="600"/>
              </a:spcBef>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HIPAA exceptions:  treatment, operations, billing/payment</a:t>
            </a:r>
          </a:p>
          <a:p>
            <a:pPr marL="803275" lvl="1">
              <a:lnSpc>
                <a:spcPct val="110000"/>
              </a:lnSpc>
              <a:spcBef>
                <a:spcPts val="600"/>
              </a:spcBef>
              <a:buFont typeface="Arial" panose="020B0604020202020204" pitchFamily="34" charset="0"/>
              <a:buChar char="•"/>
            </a:pPr>
            <a:r>
              <a:rPr lang="en-US" sz="5600">
                <a:solidFill>
                  <a:schemeClr val="tx1"/>
                </a:solidFill>
                <a:latin typeface="Calibri" panose="020F0502020204030204" pitchFamily="34" charset="0"/>
                <a:cs typeface="Calibri" panose="020F0502020204030204" pitchFamily="34" charset="0"/>
              </a:rPr>
              <a:t>42 CFR Part 2 Exceptions: emergency, child abuse, Dept. Veterans Affairs, court ordered, qualified services organizations</a:t>
            </a:r>
          </a:p>
          <a:p>
            <a:pPr lvl="1">
              <a:lnSpc>
                <a:spcPct val="110000"/>
              </a:lnSpc>
              <a:buFont typeface="Arial" panose="020B0604020202020204" pitchFamily="34" charset="0"/>
              <a:buChar char="•"/>
            </a:pPr>
            <a:endParaRPr lang="en-US" sz="1000">
              <a:latin typeface="Calibri" panose="020F0502020204030204" pitchFamily="34" charset="0"/>
              <a:cs typeface="Calibri" panose="020F0502020204030204" pitchFamily="34" charset="0"/>
            </a:endParaRPr>
          </a:p>
          <a:p>
            <a:pPr marL="596900" lvl="1" indent="0">
              <a:lnSpc>
                <a:spcPct val="110000"/>
              </a:lnSpc>
              <a:buNone/>
            </a:pPr>
            <a:endParaRPr lang="en-US" sz="100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11C11D8E-9FCA-4CAD-BE92-A579AA36ADB2}"/>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F1D7E41-3007-41D6-A8C3-110B83F7E3A0}"/>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latin typeface="Calibri Light" panose="020F0302020204030204" pitchFamily="34" charset="0"/>
                <a:cs typeface="Calibri Light" panose="020F0302020204030204" pitchFamily="34" charset="0"/>
              </a:rPr>
              <a:t>Confidentiality: General</a:t>
            </a:r>
          </a:p>
        </p:txBody>
      </p:sp>
      <p:sp>
        <p:nvSpPr>
          <p:cNvPr id="12" name="Google Shape;227;p32">
            <a:extLst>
              <a:ext uri="{FF2B5EF4-FFF2-40B4-BE49-F238E27FC236}">
                <a16:creationId xmlns:a16="http://schemas.microsoft.com/office/drawing/2014/main" id="{AA4BB297-5CB9-4B23-B735-6D167CEA641D}"/>
              </a:ext>
            </a:extLst>
          </p:cNvPr>
          <p:cNvSpPr txBox="1">
            <a:spLocks/>
          </p:cNvSpPr>
          <p:nvPr/>
        </p:nvSpPr>
        <p:spPr>
          <a:xfrm>
            <a:off x="4809843" y="4767264"/>
            <a:ext cx="1543050" cy="273844"/>
          </a:xfrm>
          <a:prstGeom prst="rect">
            <a:avLst/>
          </a:prstGeom>
        </p:spPr>
        <p:txBody>
          <a:bodyPr spcFirstLastPara="1" vert="horz" wrap="square" lIns="51427" tIns="25706" rIns="51427" bIns="25706"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13" name="Google Shape;99;p16">
            <a:extLst>
              <a:ext uri="{FF2B5EF4-FFF2-40B4-BE49-F238E27FC236}">
                <a16:creationId xmlns:a16="http://schemas.microsoft.com/office/drawing/2014/main" id="{768B2F67-90C2-4FE1-AA93-528D71D18C35}"/>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4" name="Rectangle 13">
            <a:extLst>
              <a:ext uri="{FF2B5EF4-FFF2-40B4-BE49-F238E27FC236}">
                <a16:creationId xmlns:a16="http://schemas.microsoft.com/office/drawing/2014/main" id="{ADE70E6E-33B1-4EA6-AF50-F3402AFD707C}"/>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pic>
        <p:nvPicPr>
          <p:cNvPr id="10" name="Picture 9" descr="A person with his hand on his face&#10;&#10;Description automatically generated with medium confidence">
            <a:extLst>
              <a:ext uri="{FF2B5EF4-FFF2-40B4-BE49-F238E27FC236}">
                <a16:creationId xmlns:a16="http://schemas.microsoft.com/office/drawing/2014/main" id="{78E52446-9DE4-4589-9C47-90368819B3BC}"/>
              </a:ext>
            </a:extLst>
          </p:cNvPr>
          <p:cNvPicPr>
            <a:picLocks noChangeAspect="1"/>
          </p:cNvPicPr>
          <p:nvPr/>
        </p:nvPicPr>
        <p:blipFill>
          <a:blip r:embed="rId4"/>
          <a:stretch>
            <a:fillRect/>
          </a:stretch>
        </p:blipFill>
        <p:spPr>
          <a:xfrm>
            <a:off x="164382" y="837488"/>
            <a:ext cx="2312349" cy="3468524"/>
          </a:xfrm>
          <a:prstGeom prst="rect">
            <a:avLst/>
          </a:prstGeom>
        </p:spPr>
      </p:pic>
    </p:spTree>
    <p:extLst>
      <p:ext uri="{BB962C8B-B14F-4D97-AF65-F5344CB8AC3E}">
        <p14:creationId xmlns:p14="http://schemas.microsoft.com/office/powerpoint/2010/main" val="1294608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E6FC21-E63D-4A3B-BAE5-3B18B81E4772}"/>
              </a:ext>
            </a:extLst>
          </p:cNvPr>
          <p:cNvSpPr>
            <a:spLocks noGrp="1"/>
          </p:cNvSpPr>
          <p:nvPr>
            <p:ph idx="1"/>
          </p:nvPr>
        </p:nvSpPr>
        <p:spPr>
          <a:xfrm>
            <a:off x="152153" y="644674"/>
            <a:ext cx="5915025" cy="4185016"/>
          </a:xfrm>
        </p:spPr>
        <p:txBody>
          <a:bodyPr>
            <a:normAutofit fontScale="77500" lnSpcReduction="20000"/>
          </a:bodyPr>
          <a:lstStyle/>
          <a:p>
            <a:r>
              <a:rPr lang="en-US"/>
              <a:t>In general, no specific informed consent or pre-test counseling is required in MN</a:t>
            </a:r>
          </a:p>
          <a:p>
            <a:pPr marL="341313" lvl="1">
              <a:spcBef>
                <a:spcPts val="600"/>
              </a:spcBef>
            </a:pPr>
            <a:r>
              <a:rPr lang="en-US" sz="1700"/>
              <a:t>Informed consent must be obtained in case of an EMS exposure</a:t>
            </a:r>
          </a:p>
          <a:p>
            <a:pPr marL="341313" lvl="1">
              <a:spcBef>
                <a:spcPts val="600"/>
              </a:spcBef>
            </a:pPr>
            <a:r>
              <a:rPr lang="en-US" sz="1700"/>
              <a:t>Mandatory provision of HIV education materials for clients in chemical dependency treatment programs</a:t>
            </a:r>
          </a:p>
          <a:p>
            <a:pPr>
              <a:spcBef>
                <a:spcPts val="1200"/>
              </a:spcBef>
            </a:pPr>
            <a:r>
              <a:rPr lang="en-US"/>
              <a:t>Results are held confidential with exceptions:</a:t>
            </a:r>
          </a:p>
          <a:p>
            <a:pPr marL="341313" lvl="1">
              <a:spcBef>
                <a:spcPts val="600"/>
              </a:spcBef>
            </a:pPr>
            <a:r>
              <a:rPr lang="en-US" sz="1700"/>
              <a:t>Results are treated as confidential unless the client approves release of results</a:t>
            </a:r>
          </a:p>
          <a:p>
            <a:pPr marL="341313" lvl="1">
              <a:spcBef>
                <a:spcPts val="600"/>
              </a:spcBef>
            </a:pPr>
            <a:r>
              <a:rPr lang="en-US" sz="1700"/>
              <a:t>Name-based reporting must be provided to health commission within 30 days of diagnosis</a:t>
            </a:r>
          </a:p>
          <a:p>
            <a:pPr marL="341313" lvl="1">
              <a:spcBef>
                <a:spcPts val="600"/>
              </a:spcBef>
            </a:pPr>
            <a:r>
              <a:rPr lang="en-US" sz="1700"/>
              <a:t>“Anonymous” testing is not completely </a:t>
            </a:r>
            <a:br>
              <a:rPr lang="en-US" sz="1700"/>
            </a:br>
            <a:r>
              <a:rPr lang="en-US" sz="1700"/>
              <a:t>anonymous</a:t>
            </a:r>
          </a:p>
          <a:p>
            <a:pPr marL="341313" lvl="1">
              <a:spcBef>
                <a:spcPts val="600"/>
              </a:spcBef>
            </a:pPr>
            <a:r>
              <a:rPr lang="en-US" sz="1700"/>
              <a:t>In MN it is a criminal offense to knowingly </a:t>
            </a:r>
            <a:br>
              <a:rPr lang="en-US" sz="1700"/>
            </a:br>
            <a:r>
              <a:rPr lang="en-US" sz="1700"/>
              <a:t>“transfer” a communicable disease to another </a:t>
            </a:r>
            <a:br>
              <a:rPr lang="en-US" sz="1700"/>
            </a:br>
            <a:r>
              <a:rPr lang="en-US" sz="1700"/>
              <a:t>through “direct transmission”</a:t>
            </a:r>
          </a:p>
          <a:p>
            <a:pPr marL="341313" lvl="1">
              <a:spcBef>
                <a:spcPts val="600"/>
              </a:spcBef>
            </a:pPr>
            <a:r>
              <a:rPr lang="en-US" sz="1700"/>
              <a:t>Infected individuals must disclose to </a:t>
            </a:r>
            <a:br>
              <a:rPr lang="en-US" sz="1700"/>
            </a:br>
            <a:r>
              <a:rPr lang="en-US" sz="1700"/>
              <a:t>sexual partners and those with whom </a:t>
            </a:r>
            <a:br>
              <a:rPr lang="en-US" sz="1700"/>
            </a:br>
            <a:r>
              <a:rPr lang="en-US" sz="1700"/>
              <a:t>they share needles (in a court of law, </a:t>
            </a:r>
            <a:br>
              <a:rPr lang="en-US" sz="1700"/>
            </a:br>
            <a:r>
              <a:rPr lang="en-US" sz="1700"/>
              <a:t>self-disclosure is a defense in the former, but </a:t>
            </a:r>
            <a:br>
              <a:rPr lang="en-US" sz="1700"/>
            </a:br>
            <a:r>
              <a:rPr lang="en-US" sz="1700"/>
              <a:t>not in the latter)</a:t>
            </a:r>
          </a:p>
          <a:p>
            <a:pPr marL="341313" lvl="1">
              <a:spcBef>
                <a:spcPts val="600"/>
              </a:spcBef>
            </a:pPr>
            <a:r>
              <a:rPr lang="en-US" sz="1700" i="1"/>
              <a:t>But what about disclosure for those with </a:t>
            </a:r>
            <a:br>
              <a:rPr lang="en-US" sz="1700" i="1"/>
            </a:br>
            <a:r>
              <a:rPr lang="en-US" sz="1700" i="1"/>
              <a:t>undetectable viral lode?</a:t>
            </a:r>
          </a:p>
        </p:txBody>
      </p:sp>
      <p:cxnSp>
        <p:nvCxnSpPr>
          <p:cNvPr id="6" name="Straight Connector 5">
            <a:extLst>
              <a:ext uri="{FF2B5EF4-FFF2-40B4-BE49-F238E27FC236}">
                <a16:creationId xmlns:a16="http://schemas.microsoft.com/office/drawing/2014/main" id="{C22258BD-5028-4EE3-8535-086FE5CC36C5}"/>
              </a:ext>
            </a:extLst>
          </p:cNvPr>
          <p:cNvCxnSpPr>
            <a:cxnSpLocks/>
          </p:cNvCxnSpPr>
          <p:nvPr/>
        </p:nvCxnSpPr>
        <p:spPr>
          <a:xfrm>
            <a:off x="0" y="522523"/>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1C6BA0B-F80A-4C6A-8A5E-422F540DDFF5}"/>
              </a:ext>
            </a:extLst>
          </p:cNvPr>
          <p:cNvSpPr txBox="1">
            <a:spLocks/>
          </p:cNvSpPr>
          <p:nvPr/>
        </p:nvSpPr>
        <p:spPr>
          <a:xfrm>
            <a:off x="58381" y="112167"/>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Testing, Reporting and Disclosure</a:t>
            </a:r>
          </a:p>
        </p:txBody>
      </p:sp>
      <p:sp>
        <p:nvSpPr>
          <p:cNvPr id="8" name="Google Shape;227;p32">
            <a:extLst>
              <a:ext uri="{FF2B5EF4-FFF2-40B4-BE49-F238E27FC236}">
                <a16:creationId xmlns:a16="http://schemas.microsoft.com/office/drawing/2014/main" id="{9E090222-1EBA-4D37-9411-6FB0B88DA760}"/>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71</a:t>
            </a:fld>
            <a:endParaRPr/>
          </a:p>
        </p:txBody>
      </p:sp>
      <p:pic>
        <p:nvPicPr>
          <p:cNvPr id="9" name="Google Shape;99;p16">
            <a:extLst>
              <a:ext uri="{FF2B5EF4-FFF2-40B4-BE49-F238E27FC236}">
                <a16:creationId xmlns:a16="http://schemas.microsoft.com/office/drawing/2014/main" id="{F3F817DB-4DC8-41DF-B9FA-8B4FE2649E32}"/>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10" name="Rectangle 9">
            <a:extLst>
              <a:ext uri="{FF2B5EF4-FFF2-40B4-BE49-F238E27FC236}">
                <a16:creationId xmlns:a16="http://schemas.microsoft.com/office/drawing/2014/main" id="{F11A4D10-CA0D-493A-AC1D-312387AA768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pic>
        <p:nvPicPr>
          <p:cNvPr id="12" name="Picture 11" descr="A picture containing indoor&#10;&#10;Description automatically generated">
            <a:extLst>
              <a:ext uri="{FF2B5EF4-FFF2-40B4-BE49-F238E27FC236}">
                <a16:creationId xmlns:a16="http://schemas.microsoft.com/office/drawing/2014/main" id="{D3BFFDA1-CAFA-4186-A321-25711288C6F2}"/>
              </a:ext>
            </a:extLst>
          </p:cNvPr>
          <p:cNvPicPr>
            <a:picLocks noChangeAspect="1"/>
          </p:cNvPicPr>
          <p:nvPr/>
        </p:nvPicPr>
        <p:blipFill>
          <a:blip r:embed="rId4"/>
          <a:stretch>
            <a:fillRect/>
          </a:stretch>
        </p:blipFill>
        <p:spPr>
          <a:xfrm>
            <a:off x="3795433" y="2571750"/>
            <a:ext cx="2875954" cy="2039958"/>
          </a:xfrm>
          <a:prstGeom prst="rect">
            <a:avLst/>
          </a:prstGeom>
        </p:spPr>
      </p:pic>
    </p:spTree>
    <p:extLst>
      <p:ext uri="{BB962C8B-B14F-4D97-AF65-F5344CB8AC3E}">
        <p14:creationId xmlns:p14="http://schemas.microsoft.com/office/powerpoint/2010/main" val="436815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63826" y="1010787"/>
            <a:ext cx="5915025" cy="3263504"/>
          </a:xfrm>
        </p:spPr>
        <p:txBody>
          <a:bodyPr>
            <a:normAutofit fontScale="92500" lnSpcReduction="20000"/>
          </a:bodyPr>
          <a:lstStyle/>
          <a:p>
            <a:r>
              <a:rPr lang="en-US"/>
              <a:t>In 2017, MDH joined several state health departments in supporting Undetectable = </a:t>
            </a:r>
            <a:r>
              <a:rPr lang="en-US" err="1"/>
              <a:t>Untransmittable</a:t>
            </a:r>
            <a:r>
              <a:rPr lang="en-US"/>
              <a:t> (U=U)</a:t>
            </a:r>
          </a:p>
          <a:p>
            <a:r>
              <a:rPr lang="en-US"/>
              <a:t>U=U is behind the concept of </a:t>
            </a:r>
            <a:r>
              <a:rPr lang="en-US" i="1"/>
              <a:t>treatment as prevention</a:t>
            </a:r>
          </a:p>
          <a:p>
            <a:r>
              <a:rPr lang="en-US" sz="2000">
                <a:effectLst/>
                <a:latin typeface="Calibri" panose="020F0502020204030204" pitchFamily="34" charset="0"/>
                <a:ea typeface="Calibri" panose="020F0502020204030204" pitchFamily="34" charset="0"/>
              </a:rPr>
              <a:t>When an HIV+ person has a confirmed undetectable CD4 or viral load within the last 12 months the MDH will not take partner notification action. </a:t>
            </a:r>
            <a:endParaRPr lang="en-US" sz="2000" i="1">
              <a:effectLst/>
              <a:latin typeface="Calibri" panose="020F0502020204030204" pitchFamily="34" charset="0"/>
              <a:ea typeface="Calibri" panose="020F0502020204030204" pitchFamily="34" charset="0"/>
            </a:endParaRPr>
          </a:p>
          <a:p>
            <a:r>
              <a:rPr lang="en-US" sz="2000">
                <a:effectLst/>
                <a:latin typeface="Calibri" panose="020F0502020204030204" pitchFamily="34" charset="0"/>
                <a:ea typeface="Calibri" panose="020F0502020204030204" pitchFamily="34" charset="0"/>
              </a:rPr>
              <a:t>Partner notification is a practical precaution if there is any reason to believe that a partner may have been exposed to HIV.  </a:t>
            </a:r>
            <a:endParaRPr lang="en-US" sz="2000" i="1">
              <a:latin typeface="Calibri" panose="020F0502020204030204" pitchFamily="34" charset="0"/>
              <a:ea typeface="Calibri" panose="020F0502020204030204" pitchFamily="34" charset="0"/>
            </a:endParaRPr>
          </a:p>
          <a:p>
            <a:r>
              <a:rPr lang="en-US" sz="2000">
                <a:effectLst/>
                <a:latin typeface="Calibri" panose="020F0502020204030204" pitchFamily="34" charset="0"/>
                <a:ea typeface="Calibri" panose="020F0502020204030204" pitchFamily="34" charset="0"/>
              </a:rPr>
              <a:t>Providers or people living with HIV may still carry out partner notification independently or with assistance from the MDH Partner Services Program. </a:t>
            </a:r>
            <a:endParaRPr lang="en-US" sz="2000" i="1"/>
          </a:p>
          <a:p>
            <a:endParaRPr lang="en-US"/>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72</a:t>
            </a:fld>
            <a:endParaRPr lang="en-US"/>
          </a:p>
        </p:txBody>
      </p:sp>
      <p:pic>
        <p:nvPicPr>
          <p:cNvPr id="5" name="Google Shape;99;p16">
            <a:extLst>
              <a:ext uri="{FF2B5EF4-FFF2-40B4-BE49-F238E27FC236}">
                <a16:creationId xmlns:a16="http://schemas.microsoft.com/office/drawing/2014/main" id="{4C0ADC86-BAF5-4CEC-9F98-572FBA51249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10816C87-3B48-4556-AEB0-F1CAFCDB8AE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E14EE597-5372-4881-A5BE-1A81A78693C7}"/>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EA68BB-D5A6-43C2-86AF-152005623BDD}"/>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Disclosure and Viral Suppression</a:t>
            </a:r>
          </a:p>
        </p:txBody>
      </p:sp>
    </p:spTree>
    <p:extLst>
      <p:ext uri="{BB962C8B-B14F-4D97-AF65-F5344CB8AC3E}">
        <p14:creationId xmlns:p14="http://schemas.microsoft.com/office/powerpoint/2010/main" val="457693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63826" y="1010787"/>
            <a:ext cx="5915025" cy="3263504"/>
          </a:xfrm>
          <a:solidFill>
            <a:schemeClr val="accent5">
              <a:lumMod val="20000"/>
              <a:lumOff val="80000"/>
            </a:schemeClr>
          </a:solidFill>
        </p:spPr>
        <p:txBody>
          <a:bodyPr>
            <a:normAutofit/>
          </a:bodyPr>
          <a:lstStyle/>
          <a:p>
            <a:pPr marL="0" indent="0">
              <a:buNone/>
            </a:pPr>
            <a:r>
              <a:rPr lang="en-US" b="1"/>
              <a:t>Precedent </a:t>
            </a:r>
          </a:p>
          <a:p>
            <a:pPr marL="0" indent="0">
              <a:buNone/>
            </a:pPr>
            <a:r>
              <a:rPr lang="en-US" sz="1800">
                <a:effectLst/>
                <a:latin typeface="Calibri" panose="020F0502020204030204" pitchFamily="34" charset="0"/>
                <a:ea typeface="Calibri" panose="020F0502020204030204" pitchFamily="34" charset="0"/>
              </a:rPr>
              <a:t>The law basically says disclose or provide “practical means of preventing transmission”. In Minnesota, a case has been tried where a person argued that they used a condom and therefore did not expose their partner, and they won the case. That precedent setting case informs us that in MN, a person could use a condom and not inform their partner of their HIV+ status and still be within their legal rights.</a:t>
            </a:r>
          </a:p>
          <a:p>
            <a:pPr marL="0" indent="0">
              <a:buNone/>
            </a:pPr>
            <a:r>
              <a:rPr lang="en-US" sz="1800">
                <a:latin typeface="Calibri" panose="020F0502020204030204" pitchFamily="34" charset="0"/>
                <a:ea typeface="Calibri" panose="020F0502020204030204" pitchFamily="34" charset="0"/>
              </a:rPr>
              <a:t>Rainbow Health tells us that m</a:t>
            </a:r>
            <a:r>
              <a:rPr lang="en-US" sz="1800">
                <a:effectLst/>
                <a:latin typeface="Calibri" panose="020F0502020204030204" pitchFamily="34" charset="0"/>
                <a:ea typeface="Calibri" panose="020F0502020204030204" pitchFamily="34" charset="0"/>
              </a:rPr>
              <a:t>ost people feel like the U=U defense would be upheld in MN, but it hasn’t happened (know their knowledge).</a:t>
            </a:r>
            <a:endParaRPr lang="en-US"/>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73</a:t>
            </a:fld>
            <a:endParaRPr lang="en-US"/>
          </a:p>
        </p:txBody>
      </p:sp>
      <p:pic>
        <p:nvPicPr>
          <p:cNvPr id="5" name="Google Shape;99;p16">
            <a:extLst>
              <a:ext uri="{FF2B5EF4-FFF2-40B4-BE49-F238E27FC236}">
                <a16:creationId xmlns:a16="http://schemas.microsoft.com/office/drawing/2014/main" id="{4C0ADC86-BAF5-4CEC-9F98-572FBA51249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10816C87-3B48-4556-AEB0-F1CAFCDB8AE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E14EE597-5372-4881-A5BE-1A81A78693C7}"/>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EA68BB-D5A6-43C2-86AF-152005623BDD}"/>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Disclosure and Viral Suppression</a:t>
            </a:r>
          </a:p>
        </p:txBody>
      </p:sp>
    </p:spTree>
    <p:extLst>
      <p:ext uri="{BB962C8B-B14F-4D97-AF65-F5344CB8AC3E}">
        <p14:creationId xmlns:p14="http://schemas.microsoft.com/office/powerpoint/2010/main" val="2983752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63826" y="1010787"/>
            <a:ext cx="5915025" cy="3263504"/>
          </a:xfrm>
          <a:solidFill>
            <a:schemeClr val="accent6">
              <a:lumMod val="20000"/>
              <a:lumOff val="80000"/>
            </a:schemeClr>
          </a:solidFill>
        </p:spPr>
        <p:txBody>
          <a:bodyPr>
            <a:normAutofit lnSpcReduction="10000"/>
          </a:bodyPr>
          <a:lstStyle/>
          <a:p>
            <a:pPr marL="0" indent="0">
              <a:buNone/>
            </a:pPr>
            <a:r>
              <a:rPr lang="en-US" b="1"/>
              <a:t>Thoughts for Providers</a:t>
            </a:r>
          </a:p>
          <a:p>
            <a:r>
              <a:rPr lang="en-US" sz="2000"/>
              <a:t>Change the paradigm that people with HIV having sex is bad/risky to normalize people with HIV having sex.</a:t>
            </a:r>
          </a:p>
          <a:p>
            <a:r>
              <a:rPr lang="en-US" sz="2000">
                <a:effectLst/>
                <a:latin typeface="Calibri" panose="020F0502020204030204" pitchFamily="34" charset="0"/>
                <a:ea typeface="Calibri" panose="020F0502020204030204" pitchFamily="34" charset="0"/>
              </a:rPr>
              <a:t>Reduce the emotional charge often present to help people navigate this in a sensitive, client centered and less stigmatizing way.</a:t>
            </a:r>
          </a:p>
          <a:p>
            <a:r>
              <a:rPr lang="en-US" sz="2000">
                <a:latin typeface="Calibri" panose="020F0502020204030204" pitchFamily="34" charset="0"/>
                <a:ea typeface="Calibri" panose="020F0502020204030204" pitchFamily="34" charset="0"/>
              </a:rPr>
              <a:t>H</a:t>
            </a:r>
            <a:r>
              <a:rPr lang="en-US" sz="2000">
                <a:effectLst/>
                <a:latin typeface="Calibri" panose="020F0502020204030204" pitchFamily="34" charset="0"/>
                <a:ea typeface="Calibri" panose="020F0502020204030204" pitchFamily="34" charset="0"/>
              </a:rPr>
              <a:t>elp people understand that most people with HIV are concerned about transmission, do what they need to reduce risk and that disclosure is a complex issue</a:t>
            </a:r>
          </a:p>
          <a:p>
            <a:r>
              <a:rPr lang="en-US" sz="2000"/>
              <a:t>Discuss and promote treatment as prevention</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74</a:t>
            </a:fld>
            <a:endParaRPr lang="en-US"/>
          </a:p>
        </p:txBody>
      </p:sp>
      <p:pic>
        <p:nvPicPr>
          <p:cNvPr id="5" name="Google Shape;99;p16">
            <a:extLst>
              <a:ext uri="{FF2B5EF4-FFF2-40B4-BE49-F238E27FC236}">
                <a16:creationId xmlns:a16="http://schemas.microsoft.com/office/drawing/2014/main" id="{4C0ADC86-BAF5-4CEC-9F98-572FBA51249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10816C87-3B48-4556-AEB0-F1CAFCDB8AE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E14EE597-5372-4881-A5BE-1A81A78693C7}"/>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EA68BB-D5A6-43C2-86AF-152005623BDD}"/>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Disclosure and Viral Suppression</a:t>
            </a:r>
          </a:p>
        </p:txBody>
      </p:sp>
    </p:spTree>
    <p:extLst>
      <p:ext uri="{BB962C8B-B14F-4D97-AF65-F5344CB8AC3E}">
        <p14:creationId xmlns:p14="http://schemas.microsoft.com/office/powerpoint/2010/main" val="1503687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404253" y="1201131"/>
            <a:ext cx="5915025" cy="3263504"/>
          </a:xfrm>
        </p:spPr>
        <p:txBody>
          <a:bodyPr>
            <a:normAutofit/>
          </a:bodyPr>
          <a:lstStyle/>
          <a:p>
            <a:pPr eaLnBrk="1" hangingPunct="1">
              <a:spcAft>
                <a:spcPts val="1200"/>
              </a:spcAft>
            </a:pPr>
            <a:r>
              <a:rPr lang="en-US" altLang="en-US" sz="2000"/>
              <a:t>Provides a comprehensive system of care for people living with HIV </a:t>
            </a:r>
          </a:p>
          <a:p>
            <a:pPr eaLnBrk="1" hangingPunct="1">
              <a:spcAft>
                <a:spcPts val="1200"/>
              </a:spcAft>
            </a:pPr>
            <a:r>
              <a:rPr lang="en-US" altLang="en-US" sz="2000"/>
              <a:t>Most funds support primary medical care and other medical-related and support services</a:t>
            </a:r>
          </a:p>
          <a:p>
            <a:pPr eaLnBrk="1" hangingPunct="1">
              <a:spcAft>
                <a:spcPts val="1200"/>
              </a:spcAft>
            </a:pPr>
            <a:r>
              <a:rPr lang="en-US" altLang="en-US" sz="2000"/>
              <a:t>Provides ongoing access to HIV medications</a:t>
            </a:r>
          </a:p>
          <a:p>
            <a:pPr eaLnBrk="1" hangingPunct="1">
              <a:spcAft>
                <a:spcPts val="1200"/>
              </a:spcAft>
            </a:pPr>
            <a:r>
              <a:rPr lang="en-US" altLang="en-US" sz="2000"/>
              <a:t>Small amount of funds used for technical assistance, clinical training, and development of innovative models of care</a:t>
            </a:r>
          </a:p>
          <a:p>
            <a:pPr marL="0" indent="0">
              <a:buNone/>
            </a:pPr>
            <a:endParaRPr lang="en-US"/>
          </a:p>
        </p:txBody>
      </p:sp>
      <p:cxnSp>
        <p:nvCxnSpPr>
          <p:cNvPr id="8" name="Straight Connector 7">
            <a:extLst>
              <a:ext uri="{FF2B5EF4-FFF2-40B4-BE49-F238E27FC236}">
                <a16:creationId xmlns:a16="http://schemas.microsoft.com/office/drawing/2014/main" id="{1EC2CAFE-44FF-4686-9250-A00692640F0D}"/>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E7D9DC6-FA78-4C69-A773-37D4074710FC}"/>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HIV/AIDS Program</a:t>
            </a:r>
          </a:p>
        </p:txBody>
      </p:sp>
      <p:sp>
        <p:nvSpPr>
          <p:cNvPr id="11" name="Google Shape;227;p32">
            <a:extLst>
              <a:ext uri="{FF2B5EF4-FFF2-40B4-BE49-F238E27FC236}">
                <a16:creationId xmlns:a16="http://schemas.microsoft.com/office/drawing/2014/main" id="{42D5AA3C-E6D9-4D5D-8F6E-9756CC112150}"/>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75</a:t>
            </a:fld>
            <a:endParaRPr/>
          </a:p>
        </p:txBody>
      </p:sp>
      <p:pic>
        <p:nvPicPr>
          <p:cNvPr id="12" name="Google Shape;99;p16">
            <a:extLst>
              <a:ext uri="{FF2B5EF4-FFF2-40B4-BE49-F238E27FC236}">
                <a16:creationId xmlns:a16="http://schemas.microsoft.com/office/drawing/2014/main" id="{DE173342-5ED3-484D-B66C-C12E43308B4A}"/>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13" name="Rectangle 12">
            <a:extLst>
              <a:ext uri="{FF2B5EF4-FFF2-40B4-BE49-F238E27FC236}">
                <a16:creationId xmlns:a16="http://schemas.microsoft.com/office/drawing/2014/main" id="{489E7D37-D289-4939-A03F-78019483FDE9}"/>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738011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404253" y="1201131"/>
            <a:ext cx="5915025" cy="3263504"/>
          </a:xfrm>
        </p:spPr>
        <p:txBody>
          <a:bodyPr>
            <a:normAutofit/>
          </a:bodyPr>
          <a:lstStyle/>
          <a:p>
            <a:pPr eaLnBrk="1" hangingPunct="1">
              <a:spcAft>
                <a:spcPts val="1200"/>
              </a:spcAft>
            </a:pPr>
            <a:r>
              <a:rPr lang="en-US" altLang="en-US" sz="2000"/>
              <a:t>Includes 5 Parts: A, B, C, D, and F</a:t>
            </a:r>
          </a:p>
          <a:p>
            <a:pPr eaLnBrk="1" hangingPunct="1">
              <a:spcAft>
                <a:spcPts val="1200"/>
              </a:spcAft>
            </a:pPr>
            <a:r>
              <a:rPr lang="en-US" altLang="en-US" sz="2000"/>
              <a:t>Administered by the HIV/AIDS Bureau (HAB), within the Health Resources and Services Administration (HRSA)</a:t>
            </a:r>
          </a:p>
          <a:p>
            <a:pPr eaLnBrk="1" hangingPunct="1">
              <a:spcAft>
                <a:spcPts val="1200"/>
              </a:spcAft>
            </a:pPr>
            <a:r>
              <a:rPr lang="en-US" altLang="en-US" sz="2000"/>
              <a:t>RWHAP Parts designed to work together to ensure a comprehensive system of care in urban, suburban, and rural communities throughout the U.S.</a:t>
            </a:r>
          </a:p>
          <a:p>
            <a:pPr eaLnBrk="1" hangingPunct="1">
              <a:spcAft>
                <a:spcPts val="1200"/>
              </a:spcAft>
            </a:pPr>
            <a:r>
              <a:rPr lang="en-US" altLang="en-US" sz="2000"/>
              <a:t>Payor of last resort</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76</a:t>
            </a:fld>
            <a:endParaRPr lang="en-US"/>
          </a:p>
        </p:txBody>
      </p:sp>
      <p:pic>
        <p:nvPicPr>
          <p:cNvPr id="5" name="Google Shape;99;p16">
            <a:extLst>
              <a:ext uri="{FF2B5EF4-FFF2-40B4-BE49-F238E27FC236}">
                <a16:creationId xmlns:a16="http://schemas.microsoft.com/office/drawing/2014/main" id="{EA856741-63B0-4D10-8423-42FCFA19E96A}"/>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00950BA0-A4F1-4390-BB18-AE8EA8219535}"/>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22292910-9027-44AA-846D-8C54DE6F4976}"/>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F7C1D98-CC33-4612-B688-9C5F70FF9D22}"/>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HIV/AIDS Program</a:t>
            </a:r>
          </a:p>
        </p:txBody>
      </p:sp>
    </p:spTree>
    <p:extLst>
      <p:ext uri="{BB962C8B-B14F-4D97-AF65-F5344CB8AC3E}">
        <p14:creationId xmlns:p14="http://schemas.microsoft.com/office/powerpoint/2010/main" val="2264155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68946" y="894209"/>
            <a:ext cx="5915025" cy="3263504"/>
          </a:xfrm>
          <a:solidFill>
            <a:schemeClr val="accent5">
              <a:lumMod val="20000"/>
              <a:lumOff val="80000"/>
            </a:schemeClr>
          </a:solidFill>
        </p:spPr>
        <p:txBody>
          <a:bodyPr>
            <a:normAutofit fontScale="77500" lnSpcReduction="20000"/>
          </a:bodyPr>
          <a:lstStyle/>
          <a:p>
            <a:pPr marL="0" indent="0" eaLnBrk="1" hangingPunct="1">
              <a:spcAft>
                <a:spcPts val="1200"/>
              </a:spcAft>
              <a:buNone/>
            </a:pPr>
            <a:r>
              <a:rPr lang="en-US" altLang="en-US" sz="2600" b="1"/>
              <a:t>Part A</a:t>
            </a:r>
          </a:p>
          <a:p>
            <a:pPr eaLnBrk="1" hangingPunct="1">
              <a:spcAft>
                <a:spcPts val="1200"/>
              </a:spcAft>
            </a:pPr>
            <a:r>
              <a:rPr lang="en-US" altLang="en-US" sz="2400"/>
              <a:t>Funding for areas hardest hit by the HIV epidemic</a:t>
            </a:r>
          </a:p>
          <a:p>
            <a:pPr eaLnBrk="1" hangingPunct="1"/>
            <a:r>
              <a:rPr lang="en-US" altLang="en-US" sz="2400"/>
              <a:t>Funding for two categories of metropolitan areas:</a:t>
            </a:r>
          </a:p>
          <a:p>
            <a:pPr lvl="1" eaLnBrk="1" hangingPunct="1"/>
            <a:r>
              <a:rPr lang="en-US" altLang="en-US" sz="2100" b="1"/>
              <a:t>Eligible Metropolitan Areas </a:t>
            </a:r>
            <a:r>
              <a:rPr lang="en-US" altLang="en-US" sz="2100"/>
              <a:t>(EMAs), with at least 2,000 new cases of AIDS reported in the past 5 years and at least 3,000 people living with HIV</a:t>
            </a:r>
          </a:p>
          <a:p>
            <a:pPr lvl="1" eaLnBrk="1" hangingPunct="1">
              <a:spcAft>
                <a:spcPts val="1200"/>
              </a:spcAft>
            </a:pPr>
            <a:r>
              <a:rPr lang="en-US" altLang="en-US" sz="2100" b="1"/>
              <a:t>Transitional Grant Areas </a:t>
            </a:r>
            <a:r>
              <a:rPr lang="en-US" altLang="en-US" sz="2100"/>
              <a:t>(TGAs), with 1,000 – 1,999 new cases of AIDS reported in the past 5 years and at least 1,500 people living with HIV</a:t>
            </a:r>
          </a:p>
          <a:p>
            <a:pPr eaLnBrk="1" hangingPunct="1">
              <a:spcAft>
                <a:spcPts val="1200"/>
              </a:spcAft>
            </a:pPr>
            <a:r>
              <a:rPr lang="en-US" altLang="en-US" sz="2400"/>
              <a:t>Funds are used to develop or enhance access to a comprehensive system of high-quality community-based care for low-income PLWH</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77</a:t>
            </a:fld>
            <a:endParaRPr lang="en-US"/>
          </a:p>
        </p:txBody>
      </p:sp>
      <p:pic>
        <p:nvPicPr>
          <p:cNvPr id="5" name="Google Shape;99;p16">
            <a:extLst>
              <a:ext uri="{FF2B5EF4-FFF2-40B4-BE49-F238E27FC236}">
                <a16:creationId xmlns:a16="http://schemas.microsoft.com/office/drawing/2014/main" id="{70D6F07A-F799-48DF-99DB-36B4D6AB55DC}"/>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138BD780-365A-4C70-BDB1-36479578952A}"/>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9EEC2340-0E54-479D-9672-575B0EF5709B}"/>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9ACF2C0-B65A-4F4C-9625-02463E7085C3}"/>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HIV/AIDS Program</a:t>
            </a:r>
          </a:p>
        </p:txBody>
      </p:sp>
    </p:spTree>
    <p:extLst>
      <p:ext uri="{BB962C8B-B14F-4D97-AF65-F5344CB8AC3E}">
        <p14:creationId xmlns:p14="http://schemas.microsoft.com/office/powerpoint/2010/main" val="1130067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417700" y="939998"/>
            <a:ext cx="5915025" cy="3263504"/>
          </a:xfrm>
          <a:solidFill>
            <a:schemeClr val="accent6">
              <a:lumMod val="20000"/>
              <a:lumOff val="80000"/>
            </a:schemeClr>
          </a:solidFill>
        </p:spPr>
        <p:txBody>
          <a:bodyPr>
            <a:normAutofit fontScale="70000" lnSpcReduction="20000"/>
          </a:bodyPr>
          <a:lstStyle/>
          <a:p>
            <a:pPr marL="0" indent="0" eaLnBrk="1" hangingPunct="1">
              <a:spcAft>
                <a:spcPts val="1200"/>
              </a:spcAft>
              <a:buNone/>
            </a:pPr>
            <a:r>
              <a:rPr lang="en-US" altLang="en-US" sz="2900" b="1"/>
              <a:t>Part B</a:t>
            </a:r>
          </a:p>
          <a:p>
            <a:pPr eaLnBrk="1" hangingPunct="1">
              <a:spcAft>
                <a:spcPts val="1200"/>
              </a:spcAft>
            </a:pPr>
            <a:r>
              <a:rPr lang="en-US" altLang="en-US" sz="2400"/>
              <a:t>Funding to all 50 States, DC, Puerto Rico, U.S. territories and jurisdictions to improve the quality, availability, and organization of HIV health care and support services </a:t>
            </a:r>
          </a:p>
          <a:p>
            <a:pPr eaLnBrk="1" hangingPunct="1">
              <a:spcAft>
                <a:spcPts val="1200"/>
              </a:spcAft>
            </a:pPr>
            <a:r>
              <a:rPr lang="en-US" altLang="en-US" sz="2400"/>
              <a:t>Provides funds for medical and support services </a:t>
            </a:r>
          </a:p>
          <a:p>
            <a:pPr eaLnBrk="1" hangingPunct="1">
              <a:spcAft>
                <a:spcPts val="1200"/>
              </a:spcAft>
            </a:pPr>
            <a:r>
              <a:rPr lang="en-US" altLang="en-US" sz="2400"/>
              <a:t>Includes the AIDS Drug Assistance Program (ADAP), which provides access to HIV-related medications, through direct purchase and purchase of health insurance</a:t>
            </a:r>
          </a:p>
          <a:p>
            <a:pPr eaLnBrk="1" hangingPunct="1">
              <a:spcAft>
                <a:spcPts val="1200"/>
              </a:spcAft>
            </a:pPr>
            <a:r>
              <a:rPr lang="en-US" altLang="en-US" sz="2400"/>
              <a:t>Also provides funds to emerging communities with a growing epidemic, reporting 500-999 new cases in the past 5 years</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78</a:t>
            </a:fld>
            <a:endParaRPr lang="en-US"/>
          </a:p>
        </p:txBody>
      </p:sp>
      <p:pic>
        <p:nvPicPr>
          <p:cNvPr id="5" name="Google Shape;99;p16">
            <a:extLst>
              <a:ext uri="{FF2B5EF4-FFF2-40B4-BE49-F238E27FC236}">
                <a16:creationId xmlns:a16="http://schemas.microsoft.com/office/drawing/2014/main" id="{FBD1862C-BD1F-47AF-8871-1CFCFDC255E3}"/>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E5A8777E-8B1E-40E7-8A7F-26636EF8E187}"/>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B36FF31E-102A-4221-9A99-357FA5F08482}"/>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DF8F3A3-F9AF-4BF2-8247-565DF5E9FA30}"/>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HIV/AIDS Program</a:t>
            </a:r>
          </a:p>
        </p:txBody>
      </p:sp>
    </p:spTree>
    <p:extLst>
      <p:ext uri="{BB962C8B-B14F-4D97-AF65-F5344CB8AC3E}">
        <p14:creationId xmlns:p14="http://schemas.microsoft.com/office/powerpoint/2010/main" val="325561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471487" y="894209"/>
            <a:ext cx="5915025" cy="3263504"/>
          </a:xfrm>
          <a:solidFill>
            <a:schemeClr val="accent5">
              <a:lumMod val="20000"/>
              <a:lumOff val="80000"/>
            </a:schemeClr>
          </a:solidFill>
        </p:spPr>
        <p:txBody>
          <a:bodyPr>
            <a:normAutofit fontScale="70000" lnSpcReduction="20000"/>
          </a:bodyPr>
          <a:lstStyle/>
          <a:p>
            <a:pPr marL="0" indent="0" eaLnBrk="1" hangingPunct="1">
              <a:spcAft>
                <a:spcPts val="1200"/>
              </a:spcAft>
              <a:buNone/>
            </a:pPr>
            <a:r>
              <a:rPr lang="en-US" altLang="en-US" sz="2900" b="1"/>
              <a:t>Part C</a:t>
            </a:r>
          </a:p>
          <a:p>
            <a:pPr>
              <a:spcAft>
                <a:spcPts val="1200"/>
              </a:spcAft>
            </a:pPr>
            <a:r>
              <a:rPr lang="en-US" altLang="en-US" sz="2400"/>
              <a:t>Funding to support “early intervention services”: comprehensive primary health care and support services for PLWH in an outpatient setting </a:t>
            </a:r>
          </a:p>
          <a:p>
            <a:pPr>
              <a:spcAft>
                <a:spcPts val="1200"/>
              </a:spcAft>
            </a:pPr>
            <a:r>
              <a:rPr lang="en-US" altLang="en-US" sz="2400"/>
              <a:t>Competitive grants to local community-based organizations, community health centers, health departments, and hospitals </a:t>
            </a:r>
          </a:p>
          <a:p>
            <a:pPr>
              <a:spcAft>
                <a:spcPts val="1200"/>
              </a:spcAft>
            </a:pPr>
            <a:r>
              <a:rPr lang="en-US" altLang="en-US" sz="2400"/>
              <a:t>Priority on services in rural areas and for traditionally underserved populations</a:t>
            </a:r>
          </a:p>
          <a:p>
            <a:pPr>
              <a:spcAft>
                <a:spcPts val="1200"/>
              </a:spcAft>
            </a:pPr>
            <a:r>
              <a:rPr lang="en-US" altLang="en-US" sz="2400"/>
              <a:t>Capacity development grants provided to help public and nonprofit entities deliver HIV services more effectively </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79</a:t>
            </a:fld>
            <a:endParaRPr lang="en-US"/>
          </a:p>
        </p:txBody>
      </p:sp>
      <p:pic>
        <p:nvPicPr>
          <p:cNvPr id="5" name="Google Shape;99;p16">
            <a:extLst>
              <a:ext uri="{FF2B5EF4-FFF2-40B4-BE49-F238E27FC236}">
                <a16:creationId xmlns:a16="http://schemas.microsoft.com/office/drawing/2014/main" id="{471C8E25-8288-4BEE-82DD-77B7B2F3BD7F}"/>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469A6C51-CF82-46F4-A3F6-DA2942F4B5A2}"/>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0EF17AA2-3A70-4C41-9659-B24B1848A6B8}"/>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0E22E1F-7492-4730-BB51-7CA1F4456241}"/>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HIV/AIDS Program</a:t>
            </a:r>
          </a:p>
        </p:txBody>
      </p:sp>
    </p:spTree>
    <p:extLst>
      <p:ext uri="{BB962C8B-B14F-4D97-AF65-F5344CB8AC3E}">
        <p14:creationId xmlns:p14="http://schemas.microsoft.com/office/powerpoint/2010/main" val="388202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00F0C9-9119-4E3B-B413-A2751D1B8028}"/>
              </a:ext>
            </a:extLst>
          </p:cNvPr>
          <p:cNvSpPr>
            <a:spLocks noGrp="1"/>
          </p:cNvSpPr>
          <p:nvPr>
            <p:ph type="sldNum" sz="quarter" idx="12"/>
          </p:nvPr>
        </p:nvSpPr>
        <p:spPr/>
        <p:txBody>
          <a:bodyPr/>
          <a:lstStyle/>
          <a:p>
            <a:fld id="{768BC63C-A90F-384A-918D-1423499908E7}" type="slidenum">
              <a:rPr lang="en-US" smtClean="0"/>
              <a:pPr/>
              <a:t>8</a:t>
            </a:fld>
            <a:endParaRPr lang="en-US"/>
          </a:p>
        </p:txBody>
      </p:sp>
      <p:sp>
        <p:nvSpPr>
          <p:cNvPr id="14" name="Title 1">
            <a:extLst>
              <a:ext uri="{FF2B5EF4-FFF2-40B4-BE49-F238E27FC236}">
                <a16:creationId xmlns:a16="http://schemas.microsoft.com/office/drawing/2014/main" id="{C6420E1A-D0BF-47C0-BBBF-B8DECDEB7D80}"/>
              </a:ext>
            </a:extLst>
          </p:cNvPr>
          <p:cNvSpPr>
            <a:spLocks noGrp="1"/>
          </p:cNvSpPr>
          <p:nvPr>
            <p:ph type="title" idx="4294967295"/>
          </p:nvPr>
        </p:nvSpPr>
        <p:spPr>
          <a:xfrm>
            <a:off x="0" y="84138"/>
            <a:ext cx="5915025" cy="436562"/>
          </a:xfrm>
        </p:spPr>
        <p:txBody>
          <a:bodyPr>
            <a:noAutofit/>
          </a:bodyPr>
          <a:lstStyle/>
          <a:p>
            <a:r>
              <a:rPr lang="en-US" sz="2800">
                <a:solidFill>
                  <a:srgbClr val="0070C0"/>
                </a:solidFill>
                <a:latin typeface="Calibri Light" panose="020F0302020204030204" pitchFamily="34" charset="0"/>
                <a:cs typeface="Calibri Light" panose="020F0302020204030204" pitchFamily="34" charset="0"/>
              </a:rPr>
              <a:t>Agenda for Webinar Series</a:t>
            </a:r>
          </a:p>
        </p:txBody>
      </p:sp>
      <p:graphicFrame>
        <p:nvGraphicFramePr>
          <p:cNvPr id="10" name="Table 3">
            <a:extLst>
              <a:ext uri="{FF2B5EF4-FFF2-40B4-BE49-F238E27FC236}">
                <a16:creationId xmlns:a16="http://schemas.microsoft.com/office/drawing/2014/main" id="{D5CA308B-1A90-4172-8AB1-923BA0F5C66A}"/>
              </a:ext>
            </a:extLst>
          </p:cNvPr>
          <p:cNvGraphicFramePr>
            <a:graphicFrameLocks noGrp="1"/>
          </p:cNvGraphicFramePr>
          <p:nvPr>
            <p:extLst>
              <p:ext uri="{D42A27DB-BD31-4B8C-83A1-F6EECF244321}">
                <p14:modId xmlns:p14="http://schemas.microsoft.com/office/powerpoint/2010/main" val="2503388691"/>
              </p:ext>
            </p:extLst>
          </p:nvPr>
        </p:nvGraphicFramePr>
        <p:xfrm>
          <a:off x="450476" y="698664"/>
          <a:ext cx="5957047" cy="3945824"/>
        </p:xfrm>
        <a:graphic>
          <a:graphicData uri="http://schemas.openxmlformats.org/drawingml/2006/table">
            <a:tbl>
              <a:tblPr firstRow="1" bandRow="1">
                <a:tableStyleId>{5C22544A-7EE6-4342-B048-85BDC9FD1C3A}</a:tableStyleId>
              </a:tblPr>
              <a:tblGrid>
                <a:gridCol w="1346405">
                  <a:extLst>
                    <a:ext uri="{9D8B030D-6E8A-4147-A177-3AD203B41FA5}">
                      <a16:colId xmlns:a16="http://schemas.microsoft.com/office/drawing/2014/main" val="3536197864"/>
                    </a:ext>
                  </a:extLst>
                </a:gridCol>
                <a:gridCol w="4610642">
                  <a:extLst>
                    <a:ext uri="{9D8B030D-6E8A-4147-A177-3AD203B41FA5}">
                      <a16:colId xmlns:a16="http://schemas.microsoft.com/office/drawing/2014/main" val="339366648"/>
                    </a:ext>
                  </a:extLst>
                </a:gridCol>
              </a:tblGrid>
              <a:tr h="286472">
                <a:tc>
                  <a:txBody>
                    <a:bodyPr/>
                    <a:lstStyle/>
                    <a:p>
                      <a:r>
                        <a:rPr lang="en-US" sz="1400">
                          <a:latin typeface="Calibri" panose="020F0502020204030204" pitchFamily="34" charset="0"/>
                          <a:cs typeface="Calibri" panose="020F0502020204030204" pitchFamily="34" charset="0"/>
                        </a:rPr>
                        <a:t>Session</a:t>
                      </a:r>
                    </a:p>
                  </a:txBody>
                  <a:tcPr marL="68580" marR="68580" marT="34290" marB="34290"/>
                </a:tc>
                <a:tc>
                  <a:txBody>
                    <a:bodyPr/>
                    <a:lstStyle/>
                    <a:p>
                      <a:r>
                        <a:rPr lang="en-US" sz="1400">
                          <a:latin typeface="Calibri" panose="020F0502020204030204" pitchFamily="34" charset="0"/>
                          <a:cs typeface="Calibri" panose="020F0502020204030204" pitchFamily="34" charset="0"/>
                        </a:rPr>
                        <a:t>Topics </a:t>
                      </a:r>
                    </a:p>
                  </a:txBody>
                  <a:tcPr marL="68580" marR="68580" marT="34290" marB="34290"/>
                </a:tc>
                <a:extLst>
                  <a:ext uri="{0D108BD9-81ED-4DB2-BD59-A6C34878D82A}">
                    <a16:rowId xmlns:a16="http://schemas.microsoft.com/office/drawing/2014/main" val="2776439566"/>
                  </a:ext>
                </a:extLst>
              </a:tr>
              <a:tr h="861644">
                <a:tc>
                  <a:txBody>
                    <a:bodyPr/>
                    <a:lstStyle/>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#1</a:t>
                      </a:r>
                    </a:p>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WEDNESDAY, OCT 6</a:t>
                      </a:r>
                    </a:p>
                    <a:p>
                      <a:r>
                        <a:rPr lang="en-US" sz="1100" b="0" i="0" u="none" strike="noStrike" kern="1200" baseline="0">
                          <a:solidFill>
                            <a:schemeClr val="dk1"/>
                          </a:solidFill>
                          <a:latin typeface="Calibri" panose="020F0502020204030204" pitchFamily="34" charset="0"/>
                          <a:ea typeface="+mn-ea"/>
                          <a:cs typeface="Calibri" panose="020F0502020204030204" pitchFamily="34" charset="0"/>
                        </a:rPr>
                        <a:t>12:00 pm to 3:00 pm</a:t>
                      </a:r>
                      <a:endParaRPr lang="en-US" sz="1100">
                        <a:latin typeface="Calibri" panose="020F0502020204030204" pitchFamily="34" charset="0"/>
                        <a:cs typeface="Calibri" panose="020F0502020204030204" pitchFamily="34" charset="0"/>
                      </a:endParaRPr>
                    </a:p>
                  </a:txBody>
                  <a:tcPr marL="68580" marR="68580" marT="34290" marB="34290"/>
                </a:tc>
                <a:tc>
                  <a:txBody>
                    <a:bodyPr/>
                    <a:lstStyle/>
                    <a:p>
                      <a:pPr marL="285750" indent="-285750">
                        <a:buFont typeface="Wingdings" panose="05000000000000000000" pitchFamily="2" charset="2"/>
                        <a:buChar char="q"/>
                      </a:pPr>
                      <a:r>
                        <a:rPr lang="en-US" sz="1100">
                          <a:latin typeface="Calibri" panose="020F0502020204030204" pitchFamily="34" charset="0"/>
                          <a:cs typeface="Calibri" panose="020F0502020204030204" pitchFamily="34" charset="0"/>
                        </a:rPr>
                        <a:t>Understanding HIV</a:t>
                      </a:r>
                    </a:p>
                    <a:p>
                      <a:pPr marL="285750" indent="-285750">
                        <a:buFont typeface="Wingdings" panose="05000000000000000000" pitchFamily="2" charset="2"/>
                        <a:buChar char="q"/>
                      </a:pPr>
                      <a:r>
                        <a:rPr lang="en-US" sz="1100">
                          <a:latin typeface="Calibri" panose="020F0502020204030204" pitchFamily="34" charset="0"/>
                          <a:cs typeface="Calibri" panose="020F0502020204030204" pitchFamily="34" charset="0"/>
                        </a:rPr>
                        <a:t>HIV Testing and Treatment</a:t>
                      </a:r>
                    </a:p>
                    <a:p>
                      <a:pPr marL="285750" indent="-285750">
                        <a:buFont typeface="Wingdings" panose="05000000000000000000" pitchFamily="2" charset="2"/>
                        <a:buChar char="q"/>
                      </a:pPr>
                      <a:r>
                        <a:rPr lang="en-US" sz="1100">
                          <a:latin typeface="Calibri" panose="020F0502020204030204" pitchFamily="34" charset="0"/>
                          <a:cs typeface="Calibri" panose="020F0502020204030204" pitchFamily="34" charset="0"/>
                        </a:rPr>
                        <a:t>The Science of Addiction, Screening, and Assessment</a:t>
                      </a:r>
                    </a:p>
                  </a:txBody>
                  <a:tcPr marL="68580" marR="68580" marT="34290" marB="34290"/>
                </a:tc>
                <a:extLst>
                  <a:ext uri="{0D108BD9-81ED-4DB2-BD59-A6C34878D82A}">
                    <a16:rowId xmlns:a16="http://schemas.microsoft.com/office/drawing/2014/main" val="4128329302"/>
                  </a:ext>
                </a:extLst>
              </a:tr>
              <a:tr h="861644">
                <a:tc>
                  <a:txBody>
                    <a:bodyPr/>
                    <a:lstStyle/>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#2</a:t>
                      </a:r>
                    </a:p>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WEDNESDAY, OCT 13</a:t>
                      </a:r>
                    </a:p>
                    <a:p>
                      <a:r>
                        <a:rPr lang="en-US" sz="1100" b="0" i="0" u="none" strike="noStrike" kern="1200" baseline="0">
                          <a:solidFill>
                            <a:schemeClr val="dk1"/>
                          </a:solidFill>
                          <a:latin typeface="Calibri" panose="020F0502020204030204" pitchFamily="34" charset="0"/>
                          <a:ea typeface="+mn-ea"/>
                          <a:cs typeface="Calibri" panose="020F0502020204030204" pitchFamily="34" charset="0"/>
                        </a:rPr>
                        <a:t>12:00 pm to 3:00 pm</a:t>
                      </a:r>
                      <a:endParaRPr lang="en-US" sz="1100">
                        <a:latin typeface="Calibri" panose="020F0502020204030204" pitchFamily="34" charset="0"/>
                        <a:cs typeface="Calibri" panose="020F0502020204030204" pitchFamily="34" charset="0"/>
                      </a:endParaRPr>
                    </a:p>
                  </a:txBody>
                  <a:tcPr marL="68580" marR="68580" marT="34290" marB="34290"/>
                </a:tc>
                <a:tc>
                  <a:txBody>
                    <a:bodyPr/>
                    <a:lstStyle/>
                    <a:p>
                      <a:pPr marL="285750" indent="-285750" algn="l" defTabSz="914400" rtl="0" eaLnBrk="1" latinLnBrk="0" hangingPunct="1">
                        <a:buFont typeface="Wingdings" panose="05000000000000000000" pitchFamily="2" charset="2"/>
                        <a:buChar char="q"/>
                      </a:pPr>
                      <a:r>
                        <a:rPr lang="en-US" sz="1100" b="0" kern="1200">
                          <a:solidFill>
                            <a:schemeClr val="tx1"/>
                          </a:solidFill>
                          <a:latin typeface="Calibri" panose="020F0502020204030204" pitchFamily="34" charset="0"/>
                          <a:ea typeface="+mn-ea"/>
                          <a:cs typeface="Calibri" panose="020F0502020204030204" pitchFamily="34" charset="0"/>
                        </a:rPr>
                        <a:t>MAT: Including MAT for Justice Involved Persons</a:t>
                      </a:r>
                    </a:p>
                    <a:p>
                      <a:pPr marL="285750" indent="-285750" algn="l" defTabSz="914400" rtl="0" eaLnBrk="1" latinLnBrk="0" hangingPunct="1">
                        <a:buFont typeface="Wingdings" panose="05000000000000000000" pitchFamily="2" charset="2"/>
                        <a:buChar char="q"/>
                      </a:pPr>
                      <a:r>
                        <a:rPr lang="en-US" sz="1100" b="0" kern="1200">
                          <a:solidFill>
                            <a:schemeClr val="tx1"/>
                          </a:solidFill>
                          <a:latin typeface="Calibri" panose="020F0502020204030204" pitchFamily="34" charset="0"/>
                          <a:ea typeface="+mn-ea"/>
                          <a:cs typeface="Calibri" panose="020F0502020204030204" pitchFamily="34" charset="0"/>
                        </a:rPr>
                        <a:t>Mental Health Treatment and Counseling</a:t>
                      </a:r>
                    </a:p>
                    <a:p>
                      <a:pPr marL="285750" indent="-285750" algn="l" defTabSz="914400" rtl="0" eaLnBrk="1" latinLnBrk="0" hangingPunct="1">
                        <a:buFont typeface="Wingdings" panose="05000000000000000000" pitchFamily="2" charset="2"/>
                        <a:buChar char="q"/>
                      </a:pPr>
                      <a:r>
                        <a:rPr lang="en-US" sz="1100" b="0" kern="1200">
                          <a:solidFill>
                            <a:schemeClr val="tx1"/>
                          </a:solidFill>
                          <a:latin typeface="Calibri" panose="020F0502020204030204" pitchFamily="34" charset="0"/>
                          <a:ea typeface="+mn-ea"/>
                          <a:cs typeface="Calibri" panose="020F0502020204030204" pitchFamily="34" charset="0"/>
                        </a:rPr>
                        <a:t>Stimulant Use</a:t>
                      </a:r>
                    </a:p>
                    <a:p>
                      <a:pPr marL="285750" indent="-285750" algn="l" defTabSz="914400" rtl="0" eaLnBrk="1" latinLnBrk="0" hangingPunct="1">
                        <a:buFont typeface="Wingdings" panose="05000000000000000000" pitchFamily="2" charset="2"/>
                        <a:buChar char="q"/>
                      </a:pPr>
                      <a:r>
                        <a:rPr lang="en-US" sz="1100" b="0" kern="1200">
                          <a:solidFill>
                            <a:schemeClr val="tx1"/>
                          </a:solidFill>
                          <a:latin typeface="Calibri" panose="020F0502020204030204" pitchFamily="34" charset="0"/>
                          <a:ea typeface="+mn-ea"/>
                          <a:cs typeface="Calibri" panose="020F0502020204030204" pitchFamily="34" charset="0"/>
                        </a:rPr>
                        <a:t>Chem Sex</a:t>
                      </a:r>
                    </a:p>
                  </a:txBody>
                  <a:tcPr marL="68580" marR="68580" marT="34290" marB="34290"/>
                </a:tc>
                <a:extLst>
                  <a:ext uri="{0D108BD9-81ED-4DB2-BD59-A6C34878D82A}">
                    <a16:rowId xmlns:a16="http://schemas.microsoft.com/office/drawing/2014/main" val="753752144"/>
                  </a:ext>
                </a:extLst>
              </a:tr>
              <a:tr h="1020939">
                <a:tc>
                  <a:txBody>
                    <a:bodyPr/>
                    <a:lstStyle/>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#3</a:t>
                      </a:r>
                    </a:p>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WEDNESDAY, OCT 20</a:t>
                      </a:r>
                    </a:p>
                    <a:p>
                      <a:r>
                        <a:rPr lang="en-US" sz="1100" b="0" i="0" u="none" strike="noStrike" kern="1200" baseline="0">
                          <a:solidFill>
                            <a:schemeClr val="dk1"/>
                          </a:solidFill>
                          <a:latin typeface="Calibri" panose="020F0502020204030204" pitchFamily="34" charset="0"/>
                          <a:ea typeface="+mn-ea"/>
                          <a:cs typeface="Calibri" panose="020F0502020204030204" pitchFamily="34" charset="0"/>
                        </a:rPr>
                        <a:t>12:00 pm to 3:00 pm</a:t>
                      </a:r>
                      <a:endParaRPr lang="en-US" sz="1100">
                        <a:latin typeface="Calibri" panose="020F0502020204030204" pitchFamily="34" charset="0"/>
                        <a:cs typeface="Calibri" panose="020F0502020204030204" pitchFamily="34" charset="0"/>
                      </a:endParaRPr>
                    </a:p>
                  </a:txBody>
                  <a:tcPr marL="68580" marR="68580" marT="34290" marB="34290"/>
                </a:tc>
                <a:tc>
                  <a:txBody>
                    <a:bodyPr/>
                    <a:lstStyle/>
                    <a:p>
                      <a:pPr marL="285750" indent="-285750" algn="l" defTabSz="914400" rtl="0" eaLnBrk="1" latinLnBrk="0" hangingPunct="1">
                        <a:buFont typeface="Wingdings" panose="05000000000000000000" pitchFamily="2" charset="2"/>
                        <a:buChar char="q"/>
                      </a:pPr>
                      <a:r>
                        <a:rPr lang="en-US" sz="1100" b="1" kern="1200">
                          <a:solidFill>
                            <a:schemeClr val="dk1"/>
                          </a:solidFill>
                          <a:latin typeface="Calibri" panose="020F0502020204030204" pitchFamily="34" charset="0"/>
                          <a:ea typeface="+mn-ea"/>
                          <a:cs typeface="Calibri" panose="020F0502020204030204" pitchFamily="34" charset="0"/>
                        </a:rPr>
                        <a:t>HIV Risk Reduction</a:t>
                      </a:r>
                    </a:p>
                    <a:p>
                      <a:pPr marL="285750" indent="-285750" algn="l" defTabSz="914400" rtl="0" eaLnBrk="1" latinLnBrk="0" hangingPunct="1">
                        <a:buFont typeface="Wingdings" panose="05000000000000000000" pitchFamily="2" charset="2"/>
                        <a:buChar char="q"/>
                      </a:pPr>
                      <a:r>
                        <a:rPr lang="en-US" sz="1100" b="1" kern="1200">
                          <a:solidFill>
                            <a:schemeClr val="dk1"/>
                          </a:solidFill>
                          <a:latin typeface="Calibri" panose="020F0502020204030204" pitchFamily="34" charset="0"/>
                          <a:ea typeface="+mn-ea"/>
                          <a:cs typeface="Calibri" panose="020F0502020204030204" pitchFamily="34" charset="0"/>
                        </a:rPr>
                        <a:t>SUD Harm Reduction</a:t>
                      </a:r>
                    </a:p>
                    <a:p>
                      <a:pPr marL="285750" indent="-285750" algn="l" defTabSz="914400" rtl="0" eaLnBrk="1" latinLnBrk="0" hangingPunct="1">
                        <a:buFont typeface="Wingdings" panose="05000000000000000000" pitchFamily="2" charset="2"/>
                        <a:buChar char="q"/>
                      </a:pPr>
                      <a:r>
                        <a:rPr lang="en-US" sz="1100" b="1" kern="1200">
                          <a:solidFill>
                            <a:schemeClr val="dk1"/>
                          </a:solidFill>
                          <a:latin typeface="Calibri" panose="020F0502020204030204" pitchFamily="34" charset="0"/>
                          <a:ea typeface="+mn-ea"/>
                          <a:cs typeface="Calibri" panose="020F0502020204030204" pitchFamily="34" charset="0"/>
                        </a:rPr>
                        <a:t>Ethical and Legal Issues</a:t>
                      </a:r>
                    </a:p>
                    <a:p>
                      <a:pPr marL="285750" indent="-285750" algn="l" defTabSz="914400" rtl="0" eaLnBrk="1" latinLnBrk="0" hangingPunct="1">
                        <a:buFont typeface="Wingdings" panose="05000000000000000000" pitchFamily="2" charset="2"/>
                        <a:buChar char="q"/>
                      </a:pPr>
                      <a:r>
                        <a:rPr lang="en-US" sz="1100" b="1" kern="1200">
                          <a:solidFill>
                            <a:schemeClr val="dk1"/>
                          </a:solidFill>
                          <a:latin typeface="Calibri" panose="020F0502020204030204" pitchFamily="34" charset="0"/>
                          <a:ea typeface="+mn-ea"/>
                          <a:cs typeface="Calibri" panose="020F0502020204030204" pitchFamily="34" charset="0"/>
                        </a:rPr>
                        <a:t>Funding and Policy Considerations</a:t>
                      </a:r>
                    </a:p>
                    <a:p>
                      <a:pPr marL="285750" indent="-285750" algn="l" defTabSz="914400" rtl="0" eaLnBrk="1" latinLnBrk="0" hangingPunct="1">
                        <a:buFont typeface="Wingdings" panose="05000000000000000000" pitchFamily="2" charset="2"/>
                        <a:buChar char="q"/>
                      </a:pPr>
                      <a:r>
                        <a:rPr lang="en-US" sz="1100" b="1" kern="1200">
                          <a:solidFill>
                            <a:schemeClr val="dk1"/>
                          </a:solidFill>
                          <a:latin typeface="Calibri" panose="020F0502020204030204" pitchFamily="34" charset="0"/>
                          <a:ea typeface="+mn-ea"/>
                          <a:cs typeface="Calibri" panose="020F0502020204030204" pitchFamily="34" charset="0"/>
                        </a:rPr>
                        <a:t>HIV and Stigma</a:t>
                      </a:r>
                    </a:p>
                    <a:p>
                      <a:pPr marL="285750" indent="-285750" algn="l" defTabSz="914400" rtl="0" eaLnBrk="1" latinLnBrk="0" hangingPunct="1">
                        <a:buFont typeface="Wingdings" panose="05000000000000000000" pitchFamily="2" charset="2"/>
                        <a:buChar char="q"/>
                      </a:pPr>
                      <a:r>
                        <a:rPr lang="en-US" sz="1100" b="1" kern="1200">
                          <a:solidFill>
                            <a:schemeClr val="dk1"/>
                          </a:solidFill>
                          <a:latin typeface="Calibri" panose="020F0502020204030204" pitchFamily="34" charset="0"/>
                          <a:ea typeface="+mn-ea"/>
                          <a:cs typeface="Calibri" panose="020F0502020204030204" pitchFamily="34" charset="0"/>
                        </a:rPr>
                        <a:t>Motivational Interviewing</a:t>
                      </a:r>
                    </a:p>
                  </a:txBody>
                  <a:tcPr marL="68580" marR="68580" marT="34290" marB="34290"/>
                </a:tc>
                <a:extLst>
                  <a:ext uri="{0D108BD9-81ED-4DB2-BD59-A6C34878D82A}">
                    <a16:rowId xmlns:a16="http://schemas.microsoft.com/office/drawing/2014/main" val="1770716250"/>
                  </a:ext>
                </a:extLst>
              </a:tr>
              <a:tr h="861644">
                <a:tc>
                  <a:txBody>
                    <a:bodyPr/>
                    <a:lstStyle/>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#4</a:t>
                      </a:r>
                    </a:p>
                    <a:p>
                      <a:r>
                        <a:rPr lang="en-US" sz="1100" b="1" i="0" u="none" strike="noStrike" kern="1200" baseline="0">
                          <a:solidFill>
                            <a:schemeClr val="dk1"/>
                          </a:solidFill>
                          <a:latin typeface="Calibri" panose="020F0502020204030204" pitchFamily="34" charset="0"/>
                          <a:ea typeface="+mn-ea"/>
                          <a:cs typeface="Calibri" panose="020F0502020204030204" pitchFamily="34" charset="0"/>
                        </a:rPr>
                        <a:t>WEDNESDAY, OCT 27</a:t>
                      </a:r>
                    </a:p>
                    <a:p>
                      <a:r>
                        <a:rPr lang="en-US" sz="1100" b="0" i="0" u="none" strike="noStrike" kern="1200" baseline="0">
                          <a:solidFill>
                            <a:schemeClr val="dk1"/>
                          </a:solidFill>
                          <a:latin typeface="Calibri" panose="020F0502020204030204" pitchFamily="34" charset="0"/>
                          <a:ea typeface="+mn-ea"/>
                          <a:cs typeface="Calibri" panose="020F0502020204030204" pitchFamily="34" charset="0"/>
                        </a:rPr>
                        <a:t>12:00 pm to 3:00 pm</a:t>
                      </a:r>
                      <a:endParaRPr lang="en-US" sz="1100">
                        <a:latin typeface="Calibri" panose="020F0502020204030204" pitchFamily="34" charset="0"/>
                        <a:cs typeface="Calibri" panose="020F0502020204030204" pitchFamily="34" charset="0"/>
                      </a:endParaRPr>
                    </a:p>
                  </a:txBody>
                  <a:tcPr marL="68580" marR="68580" marT="34290" marB="34290"/>
                </a:tc>
                <a:tc>
                  <a:txBody>
                    <a:bodyPr/>
                    <a:lstStyle/>
                    <a:p>
                      <a:pPr marL="285750" indent="-285750" algn="l" defTabSz="914400" rtl="0" eaLnBrk="1" latinLnBrk="0" hangingPunct="1">
                        <a:buFont typeface="Wingdings" panose="05000000000000000000" pitchFamily="2" charset="2"/>
                        <a:buChar char="q"/>
                      </a:pPr>
                      <a:r>
                        <a:rPr lang="en-US" sz="1100" kern="1200">
                          <a:solidFill>
                            <a:schemeClr val="dk1"/>
                          </a:solidFill>
                          <a:latin typeface="Calibri" panose="020F0502020204030204" pitchFamily="34" charset="0"/>
                          <a:ea typeface="+mn-ea"/>
                          <a:cs typeface="Calibri" panose="020F0502020204030204" pitchFamily="34" charset="0"/>
                        </a:rPr>
                        <a:t>Cultural, Racial and Sexual Identities</a:t>
                      </a:r>
                    </a:p>
                    <a:p>
                      <a:pPr marL="285750" indent="-285750" algn="l" defTabSz="914400" rtl="0" eaLnBrk="1" latinLnBrk="0" hangingPunct="1">
                        <a:buFont typeface="Wingdings" panose="05000000000000000000" pitchFamily="2" charset="2"/>
                        <a:buChar char="q"/>
                      </a:pPr>
                      <a:r>
                        <a:rPr lang="en-US" sz="1100" kern="1200">
                          <a:solidFill>
                            <a:schemeClr val="dk1"/>
                          </a:solidFill>
                          <a:latin typeface="Calibri" panose="020F0502020204030204" pitchFamily="34" charset="0"/>
                          <a:ea typeface="+mn-ea"/>
                          <a:cs typeface="Calibri" panose="020F0502020204030204" pitchFamily="34" charset="0"/>
                        </a:rPr>
                        <a:t>HIV Positivity, Pregnancy, and SUD</a:t>
                      </a:r>
                    </a:p>
                    <a:p>
                      <a:pPr marL="285750" indent="-285750" algn="l" defTabSz="914400" rtl="0" eaLnBrk="1" latinLnBrk="0" hangingPunct="1">
                        <a:buFont typeface="Wingdings" panose="05000000000000000000" pitchFamily="2" charset="2"/>
                        <a:buChar char="q"/>
                      </a:pPr>
                      <a:r>
                        <a:rPr lang="en-US" sz="1100" kern="1200">
                          <a:solidFill>
                            <a:schemeClr val="dk1"/>
                          </a:solidFill>
                          <a:latin typeface="Calibri" panose="020F0502020204030204" pitchFamily="34" charset="0"/>
                          <a:ea typeface="+mn-ea"/>
                          <a:cs typeface="Calibri" panose="020F0502020204030204" pitchFamily="34" charset="0"/>
                        </a:rPr>
                        <a:t>Accessing, Obtaining, and Integrating Services for Individuals with HIV and SUD in Minnesota</a:t>
                      </a:r>
                    </a:p>
                  </a:txBody>
                  <a:tcPr marL="68580" marR="68580" marT="34290" marB="34290"/>
                </a:tc>
                <a:extLst>
                  <a:ext uri="{0D108BD9-81ED-4DB2-BD59-A6C34878D82A}">
                    <a16:rowId xmlns:a16="http://schemas.microsoft.com/office/drawing/2014/main" val="3324189933"/>
                  </a:ext>
                </a:extLst>
              </a:tr>
            </a:tbl>
          </a:graphicData>
        </a:graphic>
      </p:graphicFrame>
      <p:pic>
        <p:nvPicPr>
          <p:cNvPr id="11" name="Google Shape;99;p16">
            <a:extLst>
              <a:ext uri="{FF2B5EF4-FFF2-40B4-BE49-F238E27FC236}">
                <a16:creationId xmlns:a16="http://schemas.microsoft.com/office/drawing/2014/main" id="{9168B22D-6C67-4693-9D2A-E551DB8EA8AE}"/>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cxnSp>
        <p:nvCxnSpPr>
          <p:cNvPr id="13" name="Straight Connector 12">
            <a:extLst>
              <a:ext uri="{FF2B5EF4-FFF2-40B4-BE49-F238E27FC236}">
                <a16:creationId xmlns:a16="http://schemas.microsoft.com/office/drawing/2014/main" id="{711BA826-1BED-4D86-8F2C-76E8DAD8F306}"/>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B427C7F-3D1E-4DAF-90AD-DBBEA59E1050}"/>
              </a:ext>
            </a:extLst>
          </p:cNvPr>
          <p:cNvSpPr/>
          <p:nvPr/>
        </p:nvSpPr>
        <p:spPr>
          <a:xfrm>
            <a:off x="3326459" y="4764895"/>
            <a:ext cx="2389585"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4643953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68946" y="939998"/>
            <a:ext cx="5915025" cy="3263504"/>
          </a:xfrm>
          <a:solidFill>
            <a:schemeClr val="accent6">
              <a:lumMod val="20000"/>
              <a:lumOff val="80000"/>
            </a:schemeClr>
          </a:solidFill>
        </p:spPr>
        <p:txBody>
          <a:bodyPr>
            <a:normAutofit fontScale="70000" lnSpcReduction="20000"/>
          </a:bodyPr>
          <a:lstStyle/>
          <a:p>
            <a:pPr marL="0" indent="0" eaLnBrk="1" hangingPunct="1">
              <a:spcAft>
                <a:spcPts val="1200"/>
              </a:spcAft>
              <a:buNone/>
            </a:pPr>
            <a:r>
              <a:rPr lang="en-US" altLang="en-US" sz="2900" b="1"/>
              <a:t>Part D</a:t>
            </a:r>
          </a:p>
          <a:p>
            <a:pPr eaLnBrk="1" hangingPunct="1">
              <a:spcAft>
                <a:spcPts val="1200"/>
              </a:spcAft>
            </a:pPr>
            <a:r>
              <a:rPr lang="en-US" altLang="en-US" sz="2400"/>
              <a:t>Funding to support family-centered HIV primary medical and support services for women, infants, children, and youth living with HIV</a:t>
            </a:r>
          </a:p>
          <a:p>
            <a:pPr eaLnBrk="1" hangingPunct="1">
              <a:spcAft>
                <a:spcPts val="1200"/>
              </a:spcAft>
            </a:pPr>
            <a:r>
              <a:rPr lang="en-US" altLang="en-US" sz="2400"/>
              <a:t>Competitive grants to local public and private health care entities, including hospitals, and public agencies</a:t>
            </a:r>
          </a:p>
          <a:p>
            <a:pPr eaLnBrk="1" hangingPunct="1">
              <a:spcAft>
                <a:spcPts val="1200"/>
              </a:spcAft>
            </a:pPr>
            <a:r>
              <a:rPr lang="en-US" altLang="en-US" sz="2400"/>
              <a:t>Includes services designed to engage youth with HIV and retain them in care</a:t>
            </a:r>
          </a:p>
          <a:p>
            <a:pPr eaLnBrk="1" hangingPunct="1">
              <a:spcAft>
                <a:spcPts val="1200"/>
              </a:spcAft>
            </a:pPr>
            <a:r>
              <a:rPr lang="en-US" altLang="en-US" sz="2400"/>
              <a:t>Recipients must coordinate with HIV education and prevention programs designed to reduce the risk of HIV infection among youth</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80</a:t>
            </a:fld>
            <a:endParaRPr lang="en-US"/>
          </a:p>
        </p:txBody>
      </p:sp>
      <p:pic>
        <p:nvPicPr>
          <p:cNvPr id="5" name="Google Shape;99;p16">
            <a:extLst>
              <a:ext uri="{FF2B5EF4-FFF2-40B4-BE49-F238E27FC236}">
                <a16:creationId xmlns:a16="http://schemas.microsoft.com/office/drawing/2014/main" id="{E30A4172-9862-489D-A881-6DD84D70B348}"/>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EDC7C19B-2369-4437-9600-00EB6B6D5A8F}"/>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7" name="Straight Connector 6">
            <a:extLst>
              <a:ext uri="{FF2B5EF4-FFF2-40B4-BE49-F238E27FC236}">
                <a16:creationId xmlns:a16="http://schemas.microsoft.com/office/drawing/2014/main" id="{A1B9F2B7-FBE9-4BBF-A9A7-47D3BC3E5145}"/>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812F3CB-B097-4C76-AEDC-EFDAD7B403A0}"/>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HIV/AIDS Program</a:t>
            </a:r>
          </a:p>
        </p:txBody>
      </p:sp>
    </p:spTree>
    <p:extLst>
      <p:ext uri="{BB962C8B-B14F-4D97-AF65-F5344CB8AC3E}">
        <p14:creationId xmlns:p14="http://schemas.microsoft.com/office/powerpoint/2010/main" val="137266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68946" y="979254"/>
            <a:ext cx="5915025" cy="2954010"/>
          </a:xfrm>
          <a:solidFill>
            <a:schemeClr val="accent5">
              <a:lumMod val="20000"/>
              <a:lumOff val="80000"/>
            </a:schemeClr>
          </a:solidFill>
        </p:spPr>
        <p:txBody>
          <a:bodyPr>
            <a:normAutofit/>
          </a:bodyPr>
          <a:lstStyle/>
          <a:p>
            <a:pPr marL="0" indent="0" eaLnBrk="1" hangingPunct="1">
              <a:spcAft>
                <a:spcPts val="1200"/>
              </a:spcAft>
              <a:buNone/>
            </a:pPr>
            <a:r>
              <a:rPr lang="en-US" altLang="en-US" sz="2000" b="1"/>
              <a:t>Part F</a:t>
            </a:r>
          </a:p>
          <a:p>
            <a:pPr lvl="0"/>
            <a:r>
              <a:rPr lang="en-US" sz="1800"/>
              <a:t>F</a:t>
            </a:r>
            <a:r>
              <a:rPr lang="en-US" sz="1800" b="0" i="0"/>
              <a:t>unds support </a:t>
            </a:r>
            <a:r>
              <a:rPr lang="en-US" sz="1800" b="1" i="0"/>
              <a:t>clinician training, dental services, and dental provider training</a:t>
            </a:r>
            <a:r>
              <a:rPr lang="en-US" sz="1800" b="0" i="0"/>
              <a:t>. In addition, Part F funds the development of innovative models of care to improve health outcomes and reduce HIV transmission.</a:t>
            </a:r>
          </a:p>
          <a:p>
            <a:pPr lvl="0"/>
            <a:r>
              <a:rPr lang="en-US" sz="1800"/>
              <a:t>Funds Minority AIDS Initiative (MAI)</a:t>
            </a:r>
          </a:p>
          <a:p>
            <a:pPr lvl="0"/>
            <a:r>
              <a:rPr lang="en-US" sz="1800"/>
              <a:t>Funds Special Project of National Significance (SPNS)</a:t>
            </a:r>
          </a:p>
          <a:p>
            <a:pPr lvl="0"/>
            <a:r>
              <a:rPr lang="en-US" sz="1800"/>
              <a:t>Funds AIDS Education and Training Centers (AETCs)</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81</a:t>
            </a:fld>
            <a:endParaRPr lang="en-US"/>
          </a:p>
        </p:txBody>
      </p:sp>
      <p:pic>
        <p:nvPicPr>
          <p:cNvPr id="5" name="Google Shape;99;p16">
            <a:extLst>
              <a:ext uri="{FF2B5EF4-FFF2-40B4-BE49-F238E27FC236}">
                <a16:creationId xmlns:a16="http://schemas.microsoft.com/office/drawing/2014/main" id="{FC4724A4-3AD0-4B52-B8AC-B880317A8EE9}"/>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00BBE2EC-1632-452A-873C-3B049915A430}"/>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7" name="Straight Connector 6">
            <a:extLst>
              <a:ext uri="{FF2B5EF4-FFF2-40B4-BE49-F238E27FC236}">
                <a16:creationId xmlns:a16="http://schemas.microsoft.com/office/drawing/2014/main" id="{56845D2B-1699-47A2-898B-B6DB86FB94B5}"/>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9A569C6-F50A-4F65-B600-BF22BAEB4045}"/>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Ryan White Federal Programs</a:t>
            </a:r>
          </a:p>
        </p:txBody>
      </p:sp>
    </p:spTree>
    <p:extLst>
      <p:ext uri="{BB962C8B-B14F-4D97-AF65-F5344CB8AC3E}">
        <p14:creationId xmlns:p14="http://schemas.microsoft.com/office/powerpoint/2010/main" val="2834541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82</a:t>
            </a:fld>
            <a:endParaRPr lang="en-US"/>
          </a:p>
        </p:txBody>
      </p:sp>
      <p:sp>
        <p:nvSpPr>
          <p:cNvPr id="8" name="TextBox 7">
            <a:extLst>
              <a:ext uri="{FF2B5EF4-FFF2-40B4-BE49-F238E27FC236}">
                <a16:creationId xmlns:a16="http://schemas.microsoft.com/office/drawing/2014/main" id="{876738C6-D0DF-4595-A5A3-2B64B7199D8B}"/>
              </a:ext>
            </a:extLst>
          </p:cNvPr>
          <p:cNvSpPr txBox="1"/>
          <p:nvPr/>
        </p:nvSpPr>
        <p:spPr>
          <a:xfrm>
            <a:off x="416858" y="791458"/>
            <a:ext cx="6184807" cy="523220"/>
          </a:xfrm>
          <a:prstGeom prst="rect">
            <a:avLst/>
          </a:prstGeom>
          <a:noFill/>
        </p:spPr>
        <p:txBody>
          <a:bodyPr wrap="square">
            <a:spAutoFit/>
          </a:bodyPr>
          <a:lstStyle/>
          <a:p>
            <a:r>
              <a:rPr lang="en-US" b="1" i="0">
                <a:solidFill>
                  <a:srgbClr val="2C2C2C"/>
                </a:solidFill>
                <a:effectLst/>
                <a:latin typeface="Source Sans Pro" panose="020B0503030403020204" pitchFamily="34" charset="0"/>
              </a:rPr>
              <a:t>The Ending the HIV Epidemic initiative focuses on four key strategies that, implemented together, can end the HIV epidemic in the U.S.</a:t>
            </a:r>
            <a:endParaRPr lang="en-US" b="1"/>
          </a:p>
        </p:txBody>
      </p:sp>
      <p:pic>
        <p:nvPicPr>
          <p:cNvPr id="10" name="Picture 9" descr="Graphical user interface, text, application&#10;&#10;Description automatically generated">
            <a:extLst>
              <a:ext uri="{FF2B5EF4-FFF2-40B4-BE49-F238E27FC236}">
                <a16:creationId xmlns:a16="http://schemas.microsoft.com/office/drawing/2014/main" id="{D90DC314-64B3-49EF-91E1-228F7EEE2216}"/>
              </a:ext>
            </a:extLst>
          </p:cNvPr>
          <p:cNvPicPr>
            <a:picLocks noChangeAspect="1"/>
          </p:cNvPicPr>
          <p:nvPr/>
        </p:nvPicPr>
        <p:blipFill>
          <a:blip r:embed="rId2"/>
          <a:stretch>
            <a:fillRect/>
          </a:stretch>
        </p:blipFill>
        <p:spPr>
          <a:xfrm>
            <a:off x="0" y="1479947"/>
            <a:ext cx="6858000" cy="3248526"/>
          </a:xfrm>
          <a:prstGeom prst="rect">
            <a:avLst/>
          </a:prstGeom>
        </p:spPr>
      </p:pic>
      <p:pic>
        <p:nvPicPr>
          <p:cNvPr id="6" name="Google Shape;99;p16">
            <a:extLst>
              <a:ext uri="{FF2B5EF4-FFF2-40B4-BE49-F238E27FC236}">
                <a16:creationId xmlns:a16="http://schemas.microsoft.com/office/drawing/2014/main" id="{EF8D2DCA-783B-4537-B408-789F332B76C0}"/>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cxnSp>
        <p:nvCxnSpPr>
          <p:cNvPr id="7" name="Straight Connector 6">
            <a:extLst>
              <a:ext uri="{FF2B5EF4-FFF2-40B4-BE49-F238E27FC236}">
                <a16:creationId xmlns:a16="http://schemas.microsoft.com/office/drawing/2014/main" id="{FDF56F2D-2FA6-4B0F-A15D-B3CF6546751F}"/>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8395541-15D9-45ED-8C35-A27B0EE1C35F}"/>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Ending the HIV Epidemic</a:t>
            </a:r>
          </a:p>
        </p:txBody>
      </p:sp>
    </p:spTree>
    <p:extLst>
      <p:ext uri="{BB962C8B-B14F-4D97-AF65-F5344CB8AC3E}">
        <p14:creationId xmlns:p14="http://schemas.microsoft.com/office/powerpoint/2010/main" val="3285652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83</a:t>
            </a:fld>
            <a:endParaRPr lang="en-US"/>
          </a:p>
        </p:txBody>
      </p:sp>
      <p:pic>
        <p:nvPicPr>
          <p:cNvPr id="6" name="Google Shape;99;p16">
            <a:extLst>
              <a:ext uri="{FF2B5EF4-FFF2-40B4-BE49-F238E27FC236}">
                <a16:creationId xmlns:a16="http://schemas.microsoft.com/office/drawing/2014/main" id="{2B52359C-F59F-4E1F-A09A-F83C6D8DE6A9}"/>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39DB5D62-F918-4E3D-A55C-7E233ADFE05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pic>
        <p:nvPicPr>
          <p:cNvPr id="8" name="Picture 7" descr="A person smiling for the camera&#10;&#10;Description automatically generated with medium confidence">
            <a:extLst>
              <a:ext uri="{FF2B5EF4-FFF2-40B4-BE49-F238E27FC236}">
                <a16:creationId xmlns:a16="http://schemas.microsoft.com/office/drawing/2014/main" id="{24B2A490-B072-4971-98C9-81E032352CDF}"/>
              </a:ext>
            </a:extLst>
          </p:cNvPr>
          <p:cNvPicPr>
            <a:picLocks noChangeAspect="1"/>
          </p:cNvPicPr>
          <p:nvPr/>
        </p:nvPicPr>
        <p:blipFill>
          <a:blip r:embed="rId3"/>
          <a:stretch>
            <a:fillRect/>
          </a:stretch>
        </p:blipFill>
        <p:spPr>
          <a:xfrm>
            <a:off x="350519" y="13802"/>
            <a:ext cx="6035993" cy="4671185"/>
          </a:xfrm>
          <a:prstGeom prst="rect">
            <a:avLst/>
          </a:prstGeom>
        </p:spPr>
      </p:pic>
    </p:spTree>
    <p:extLst>
      <p:ext uri="{BB962C8B-B14F-4D97-AF65-F5344CB8AC3E}">
        <p14:creationId xmlns:p14="http://schemas.microsoft.com/office/powerpoint/2010/main" val="1990010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84</a:t>
            </a:fld>
            <a:endParaRPr lang="en-US"/>
          </a:p>
        </p:txBody>
      </p:sp>
      <p:pic>
        <p:nvPicPr>
          <p:cNvPr id="6" name="Google Shape;99;p16">
            <a:extLst>
              <a:ext uri="{FF2B5EF4-FFF2-40B4-BE49-F238E27FC236}">
                <a16:creationId xmlns:a16="http://schemas.microsoft.com/office/drawing/2014/main" id="{2B52359C-F59F-4E1F-A09A-F83C6D8DE6A9}"/>
              </a:ext>
            </a:extLst>
          </p:cNvPr>
          <p:cNvPicPr preferRelativeResize="0">
            <a:picLocks noChangeAspect="1"/>
          </p:cNvPicPr>
          <p:nvPr/>
        </p:nvPicPr>
        <p:blipFill rotWithShape="1">
          <a:blip r:embed="rId3">
            <a:alphaModFix/>
          </a:blip>
          <a:srcRect l="2500" r="4583"/>
          <a:stretch/>
        </p:blipFill>
        <p:spPr>
          <a:xfrm>
            <a:off x="164382" y="4749327"/>
            <a:ext cx="2389585" cy="197326"/>
          </a:xfrm>
          <a:prstGeom prst="rect">
            <a:avLst/>
          </a:prstGeom>
          <a:noFill/>
          <a:ln>
            <a:noFill/>
          </a:ln>
        </p:spPr>
      </p:pic>
      <p:sp>
        <p:nvSpPr>
          <p:cNvPr id="7" name="Rectangle 6">
            <a:extLst>
              <a:ext uri="{FF2B5EF4-FFF2-40B4-BE49-F238E27FC236}">
                <a16:creationId xmlns:a16="http://schemas.microsoft.com/office/drawing/2014/main" id="{39DB5D62-F918-4E3D-A55C-7E233ADFE051}"/>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pic>
        <p:nvPicPr>
          <p:cNvPr id="8" name="Picture 7">
            <a:extLst>
              <a:ext uri="{FF2B5EF4-FFF2-40B4-BE49-F238E27FC236}">
                <a16:creationId xmlns:a16="http://schemas.microsoft.com/office/drawing/2014/main" id="{24B2A490-B072-4971-98C9-81E032352CDF}"/>
              </a:ext>
            </a:extLst>
          </p:cNvPr>
          <p:cNvPicPr>
            <a:picLocks noChangeAspect="1"/>
          </p:cNvPicPr>
          <p:nvPr/>
        </p:nvPicPr>
        <p:blipFill>
          <a:blip r:embed="rId4"/>
          <a:srcRect/>
          <a:stretch/>
        </p:blipFill>
        <p:spPr>
          <a:xfrm>
            <a:off x="350519" y="18608"/>
            <a:ext cx="6035993" cy="4661573"/>
          </a:xfrm>
          <a:prstGeom prst="rect">
            <a:avLst/>
          </a:prstGeom>
        </p:spPr>
      </p:pic>
    </p:spTree>
    <p:extLst>
      <p:ext uri="{BB962C8B-B14F-4D97-AF65-F5344CB8AC3E}">
        <p14:creationId xmlns:p14="http://schemas.microsoft.com/office/powerpoint/2010/main" val="7756156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90806" y="975857"/>
            <a:ext cx="5915025" cy="3555801"/>
          </a:xfrm>
        </p:spPr>
        <p:txBody>
          <a:bodyPr>
            <a:normAutofit fontScale="47500" lnSpcReduction="20000"/>
          </a:bodyPr>
          <a:lstStyle/>
          <a:p>
            <a:pPr marL="0" indent="0" algn="l">
              <a:buNone/>
            </a:pPr>
            <a:r>
              <a:rPr lang="en-US" sz="2900" b="1" i="0">
                <a:solidFill>
                  <a:srgbClr val="2C2C2C"/>
                </a:solidFill>
                <a:effectLst/>
              </a:rPr>
              <a:t>Fiscal Year 2021 HHS Budget Resources for the Ending the HIV Epidemic Initiative</a:t>
            </a:r>
          </a:p>
          <a:p>
            <a:pPr marL="0" indent="0" algn="l">
              <a:buNone/>
            </a:pPr>
            <a:r>
              <a:rPr lang="en-US" sz="2900" b="0" i="0">
                <a:solidFill>
                  <a:srgbClr val="2C2C2C"/>
                </a:solidFill>
                <a:effectLst/>
              </a:rPr>
              <a:t>In December 2020, Congress passed, and the President signed the fiscal year 2021 (FY21) federal budget, which included $404.5 million for implementation of the EHE initiative:</a:t>
            </a:r>
          </a:p>
          <a:p>
            <a:pPr algn="l">
              <a:buFont typeface="Arial" panose="020B0604020202020204" pitchFamily="34" charset="0"/>
              <a:buChar char="•"/>
            </a:pPr>
            <a:r>
              <a:rPr lang="en-US" sz="2900" b="0" i="0">
                <a:solidFill>
                  <a:srgbClr val="2C2C2C"/>
                </a:solidFill>
                <a:effectLst/>
              </a:rPr>
              <a:t>$175 million for the Centers for Disease Control and Prevention (CDC) to reduce new HIV infections.</a:t>
            </a:r>
          </a:p>
          <a:p>
            <a:pPr algn="l">
              <a:buFont typeface="Arial" panose="020B0604020202020204" pitchFamily="34" charset="0"/>
              <a:buChar char="•"/>
            </a:pPr>
            <a:r>
              <a:rPr lang="en-US" sz="2900" b="0" i="0">
                <a:solidFill>
                  <a:srgbClr val="2C2C2C"/>
                </a:solidFill>
                <a:effectLst/>
              </a:rPr>
              <a:t>$208.5 million for the Health Resources and Services Administration (HRSA), allocated as $105 million to deliver HIV care through the Ryan White HIV/AIDS Program (RWHAP); $102 million to provide HIV testing, linkage to care, and prescription of pre-exposure prophylaxis (</a:t>
            </a:r>
            <a:r>
              <a:rPr lang="en-US" sz="2900" b="0" i="0" err="1">
                <a:solidFill>
                  <a:srgbClr val="2C2C2C"/>
                </a:solidFill>
                <a:effectLst/>
              </a:rPr>
              <a:t>PrEP</a:t>
            </a:r>
            <a:r>
              <a:rPr lang="en-US" sz="2900" b="0" i="0">
                <a:solidFill>
                  <a:srgbClr val="2C2C2C"/>
                </a:solidFill>
                <a:effectLst/>
              </a:rPr>
              <a:t>) and associated medical costs through the Health Centers program; and $1.5 million for rural HIV technical assistance through Bureau of Primary Health Care-funded Primary Care Associations.</a:t>
            </a:r>
          </a:p>
          <a:p>
            <a:pPr algn="l">
              <a:buFont typeface="Arial" panose="020B0604020202020204" pitchFamily="34" charset="0"/>
              <a:buChar char="•"/>
            </a:pPr>
            <a:r>
              <a:rPr lang="en-US" sz="2900" b="0" i="0">
                <a:solidFill>
                  <a:srgbClr val="2C2C2C"/>
                </a:solidFill>
                <a:effectLst/>
              </a:rPr>
              <a:t>$5 million to the Indian Health Service (IHS) for an initiative to treat or reduce the transmission of HIV and HCV.</a:t>
            </a:r>
          </a:p>
          <a:p>
            <a:pPr algn="l">
              <a:buFont typeface="Arial" panose="020B0604020202020204" pitchFamily="34" charset="0"/>
              <a:buChar char="•"/>
            </a:pPr>
            <a:r>
              <a:rPr lang="en-US" sz="2900" b="0" i="0">
                <a:solidFill>
                  <a:srgbClr val="2C2C2C"/>
                </a:solidFill>
                <a:effectLst/>
              </a:rPr>
              <a:t>$16 million for the National Institutes of Health (NIH) for evaluation activities to identify effective interventions to treat and prevent HIV.</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85</a:t>
            </a:fld>
            <a:endParaRPr lang="en-US"/>
          </a:p>
        </p:txBody>
      </p:sp>
      <p:pic>
        <p:nvPicPr>
          <p:cNvPr id="5" name="Google Shape;99;p16">
            <a:extLst>
              <a:ext uri="{FF2B5EF4-FFF2-40B4-BE49-F238E27FC236}">
                <a16:creationId xmlns:a16="http://schemas.microsoft.com/office/drawing/2014/main" id="{42DF3C09-18E5-4C1B-8A4E-885EC4E73EEA}"/>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35D8F6FD-3495-477B-B386-701A49980E99}"/>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666DF3DA-C949-4100-8FB0-1AFB8CEE4970}"/>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76758C6-B682-4CE7-92D5-633FF7E2EC6A}"/>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Funding</a:t>
            </a:r>
          </a:p>
        </p:txBody>
      </p:sp>
    </p:spTree>
    <p:extLst>
      <p:ext uri="{BB962C8B-B14F-4D97-AF65-F5344CB8AC3E}">
        <p14:creationId xmlns:p14="http://schemas.microsoft.com/office/powerpoint/2010/main" val="3312662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90806" y="975857"/>
            <a:ext cx="5915025" cy="3555801"/>
          </a:xfrm>
        </p:spPr>
        <p:txBody>
          <a:bodyPr>
            <a:normAutofit/>
          </a:bodyPr>
          <a:lstStyle/>
          <a:p>
            <a:pPr marL="0" indent="0" algn="l">
              <a:buNone/>
            </a:pPr>
            <a:r>
              <a:rPr lang="en-US" sz="1800" b="1" i="0">
                <a:solidFill>
                  <a:srgbClr val="2C2C2C"/>
                </a:solidFill>
                <a:effectLst/>
              </a:rPr>
              <a:t>President Biden’s Fiscal Year 2022 Budget Request Includes $670 Million for the Ending the HIV Epidemic Initiative</a:t>
            </a:r>
          </a:p>
          <a:p>
            <a:pPr marL="0" indent="0" algn="l">
              <a:buNone/>
            </a:pPr>
            <a:r>
              <a:rPr lang="en-US" sz="1800">
                <a:solidFill>
                  <a:srgbClr val="2C2C2C"/>
                </a:solidFill>
              </a:rPr>
              <a:t>To </a:t>
            </a:r>
            <a:r>
              <a:rPr lang="en-US" sz="1800" b="0" i="0">
                <a:solidFill>
                  <a:srgbClr val="2C2C2C"/>
                </a:solidFill>
                <a:effectLst/>
              </a:rPr>
              <a:t>help accelerate and strengthen efforts to end the HIV/AIDS epidemic in the United States, the Budget includes $670 million within HHS to help aggressively reduce new HIV cases while increasing access to treatment, expanding the use of pre-exposure prophylaxis, also known as PrEP, and ensuring equitable access to services and supports.</a:t>
            </a: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86</a:t>
            </a:fld>
            <a:endParaRPr lang="en-US"/>
          </a:p>
        </p:txBody>
      </p:sp>
      <p:pic>
        <p:nvPicPr>
          <p:cNvPr id="5" name="Google Shape;99;p16">
            <a:extLst>
              <a:ext uri="{FF2B5EF4-FFF2-40B4-BE49-F238E27FC236}">
                <a16:creationId xmlns:a16="http://schemas.microsoft.com/office/drawing/2014/main" id="{D6445BE9-1B34-43E4-A53D-AE88FCE69CE2}"/>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312F91DC-09DD-474E-B1B9-D80B12DE3E74}"/>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7EC2DB50-3257-4069-B4B4-5DB99F0FE9D4}"/>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3C9214B-6D9A-4126-8614-27541C2D1168}"/>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Funding</a:t>
            </a:r>
          </a:p>
        </p:txBody>
      </p:sp>
    </p:spTree>
    <p:extLst>
      <p:ext uri="{BB962C8B-B14F-4D97-AF65-F5344CB8AC3E}">
        <p14:creationId xmlns:p14="http://schemas.microsoft.com/office/powerpoint/2010/main" val="2520818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7C1C-427D-4A9E-84C8-75A07BFAACCA}"/>
              </a:ext>
            </a:extLst>
          </p:cNvPr>
          <p:cNvSpPr>
            <a:spLocks noGrp="1"/>
          </p:cNvSpPr>
          <p:nvPr>
            <p:ph idx="1"/>
          </p:nvPr>
        </p:nvSpPr>
        <p:spPr>
          <a:xfrm>
            <a:off x="390806" y="975857"/>
            <a:ext cx="5915025" cy="3555801"/>
          </a:xfrm>
        </p:spPr>
        <p:txBody>
          <a:bodyPr>
            <a:normAutofit/>
          </a:bodyPr>
          <a:lstStyle/>
          <a:p>
            <a:pPr marL="0" indent="0" algn="l">
              <a:buNone/>
            </a:pPr>
            <a:r>
              <a:rPr lang="en-US" sz="1800" b="1" i="0">
                <a:solidFill>
                  <a:srgbClr val="2C2C2C"/>
                </a:solidFill>
                <a:effectLst/>
              </a:rPr>
              <a:t>State Opioid Response Grants:  $1.5 Billion over 2 Years</a:t>
            </a:r>
          </a:p>
          <a:p>
            <a:pPr marL="0" indent="0" algn="l">
              <a:buNone/>
            </a:pPr>
            <a:r>
              <a:rPr lang="en-US" sz="1400" b="0" i="0">
                <a:effectLst/>
              </a:rPr>
              <a:t>The SAMSHA program aims to address the opioid crisis by increasing access to medication-assisted treatment using the three FDA-approved medications for the treatment of opioid use disorder, reducing unmet treatment need, and reducing opioid overdose related deaths through the provision of prevention, treatment and recovery activities for opioid use disorder (OUD) (including illicit use of prescription opioids, heroin, and fentanyl and fentanyl analogs). </a:t>
            </a:r>
          </a:p>
          <a:p>
            <a:pPr marL="0" indent="0" algn="l">
              <a:buNone/>
            </a:pPr>
            <a:r>
              <a:rPr lang="en-US" sz="1400" b="0" i="0">
                <a:effectLst/>
              </a:rPr>
              <a:t>This program also supports evidence-based prevention, treatment and recovery support services to address stimulant misuse and use disorders, including for cocaine and methamphetamine. </a:t>
            </a:r>
          </a:p>
          <a:p>
            <a:pPr marL="0" indent="0" algn="l">
              <a:buNone/>
            </a:pPr>
            <a:r>
              <a:rPr lang="en-US" sz="900"/>
              <a:t>Source: https://www.samhsa.gov/newsroom/press-announcements/202008270530</a:t>
            </a:r>
            <a:endParaRPr lang="en-US" sz="900" b="0" i="0">
              <a:effectLst/>
            </a:endParaRPr>
          </a:p>
        </p:txBody>
      </p:sp>
      <p:sp>
        <p:nvSpPr>
          <p:cNvPr id="4" name="Slide Number Placeholder 3">
            <a:extLst>
              <a:ext uri="{FF2B5EF4-FFF2-40B4-BE49-F238E27FC236}">
                <a16:creationId xmlns:a16="http://schemas.microsoft.com/office/drawing/2014/main" id="{79D8AB24-9624-41B1-8F4C-499E892E810A}"/>
              </a:ext>
            </a:extLst>
          </p:cNvPr>
          <p:cNvSpPr>
            <a:spLocks noGrp="1"/>
          </p:cNvSpPr>
          <p:nvPr>
            <p:ph type="sldNum" sz="quarter" idx="12"/>
          </p:nvPr>
        </p:nvSpPr>
        <p:spPr/>
        <p:txBody>
          <a:bodyPr/>
          <a:lstStyle/>
          <a:p>
            <a:fld id="{330EA680-D336-4FF7-8B7A-9848BB0A1C32}" type="slidenum">
              <a:rPr lang="en-US" smtClean="0"/>
              <a:t>87</a:t>
            </a:fld>
            <a:endParaRPr lang="en-US"/>
          </a:p>
        </p:txBody>
      </p:sp>
      <p:pic>
        <p:nvPicPr>
          <p:cNvPr id="5" name="Google Shape;99;p16">
            <a:extLst>
              <a:ext uri="{FF2B5EF4-FFF2-40B4-BE49-F238E27FC236}">
                <a16:creationId xmlns:a16="http://schemas.microsoft.com/office/drawing/2014/main" id="{4EFDB575-EF11-42EA-82A5-0653113CA175}"/>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6" name="Rectangle 5">
            <a:extLst>
              <a:ext uri="{FF2B5EF4-FFF2-40B4-BE49-F238E27FC236}">
                <a16:creationId xmlns:a16="http://schemas.microsoft.com/office/drawing/2014/main" id="{4DA00451-2992-4344-A4C4-CDF79105FE88}"/>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cxnSp>
        <p:nvCxnSpPr>
          <p:cNvPr id="9" name="Straight Connector 8">
            <a:extLst>
              <a:ext uri="{FF2B5EF4-FFF2-40B4-BE49-F238E27FC236}">
                <a16:creationId xmlns:a16="http://schemas.microsoft.com/office/drawing/2014/main" id="{64EB7FAE-8CAB-49E0-B8E6-4AC0A5453FA9}"/>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987E46F-F3E4-4B5C-9351-1AC2B1C82E08}"/>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Funding</a:t>
            </a:r>
          </a:p>
        </p:txBody>
      </p:sp>
    </p:spTree>
    <p:extLst>
      <p:ext uri="{BB962C8B-B14F-4D97-AF65-F5344CB8AC3E}">
        <p14:creationId xmlns:p14="http://schemas.microsoft.com/office/powerpoint/2010/main" val="29330455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ABD5FED-2C22-4828-9265-8C7E6B7921CC}"/>
              </a:ext>
            </a:extLst>
          </p:cNvPr>
          <p:cNvSpPr>
            <a:spLocks noGrp="1"/>
          </p:cNvSpPr>
          <p:nvPr>
            <p:ph idx="1"/>
          </p:nvPr>
        </p:nvSpPr>
        <p:spPr>
          <a:xfrm>
            <a:off x="241658" y="520184"/>
            <a:ext cx="6254392" cy="3039016"/>
          </a:xfrm>
        </p:spPr>
        <p:txBody>
          <a:bodyPr>
            <a:noAutofit/>
          </a:bodyPr>
          <a:lstStyle/>
          <a:p>
            <a:pPr>
              <a:lnSpc>
                <a:spcPct val="1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Center for HIV Law and Policy </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https://www.hivlawandpolicy.org/states/minnesota</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CDC Compendium of State Laws (includes MN Statutes re: criminalization of knowing transmission) </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https://www.cdc.gov/hiv/policies/law/states/index.html</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CDC Guidelines on Case Reporting and Surveillance </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https://www.cdc.gov/hiv/guidelines/reporting.html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MN Center for HIV Law and Policy </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https://www.hivlawandpolicy.org/resources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MN Health Department Disease Reporting Requirements and Resources</a:t>
            </a:r>
          </a:p>
          <a:p>
            <a:pPr lvl="1">
              <a:lnSpc>
                <a:spcPct val="100000"/>
              </a:lnSpc>
              <a:spcBef>
                <a:spcPts val="0"/>
              </a:spcBef>
            </a:pPr>
            <a:r>
              <a:rPr lang="en-US" sz="1050">
                <a:effectLst/>
                <a:latin typeface="Calibri" panose="020F0502020204030204" pitchFamily="34" charset="0"/>
                <a:ea typeface="Calibri" panose="020F0502020204030204" pitchFamily="34" charset="0"/>
                <a:cs typeface="Times New Roman" panose="02020603050405020304" pitchFamily="18" charset="0"/>
              </a:rPr>
              <a:t>Reporting HIV and AIDS (for health professionals)  </a:t>
            </a:r>
            <a:r>
              <a:rPr lang="en-US" sz="105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https://www.health.state.mn.us/diseases/hiv/hcp/report.html</a:t>
            </a: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lvl="1">
              <a:lnSpc>
                <a:spcPct val="100000"/>
              </a:lnSpc>
              <a:spcBef>
                <a:spcPts val="0"/>
              </a:spcBef>
            </a:pPr>
            <a:r>
              <a:rPr lang="en-US" sz="1050">
                <a:effectLst/>
                <a:latin typeface="Calibri" panose="020F0502020204030204" pitchFamily="34" charset="0"/>
                <a:ea typeface="Calibri" panose="020F0502020204030204" pitchFamily="34" charset="0"/>
                <a:cs typeface="Times New Roman" panose="02020603050405020304" pitchFamily="18" charset="0"/>
              </a:rPr>
              <a:t>STD/HIV Partner Services Program for help with partner notification </a:t>
            </a:r>
            <a:r>
              <a:rPr lang="en-US" sz="1050">
                <a:effectLst/>
                <a:latin typeface="Calibri" panose="020F0502020204030204" pitchFamily="34" charset="0"/>
                <a:ea typeface="Calibri" panose="020F0502020204030204" pitchFamily="34" charset="0"/>
                <a:cs typeface="Times New Roman" panose="02020603050405020304" pitchFamily="18" charset="0"/>
                <a:hlinkClick r:id="rId8"/>
              </a:rPr>
              <a:t>https://www.health.state.mn.us/diseases/stds/partnerservices.html</a:t>
            </a: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lvl="1">
              <a:lnSpc>
                <a:spcPct val="100000"/>
              </a:lnSpc>
              <a:spcBef>
                <a:spcPts val="0"/>
              </a:spcBef>
            </a:pPr>
            <a:r>
              <a:rPr lang="en-US" sz="1050">
                <a:effectLst/>
                <a:latin typeface="Calibri" panose="020F0502020204030204" pitchFamily="34" charset="0"/>
                <a:ea typeface="Calibri" panose="020F0502020204030204" pitchFamily="34" charset="0"/>
                <a:cs typeface="Times New Roman" panose="02020603050405020304" pitchFamily="18" charset="0"/>
              </a:rPr>
              <a:t>FAQ on Reporting </a:t>
            </a:r>
            <a:r>
              <a:rPr lang="en-US" sz="105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https://www.health.state.mn.us/diseases/stds/hcp/reportfaq.html</a:t>
            </a: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lvl="1">
              <a:lnSpc>
                <a:spcPct val="100000"/>
              </a:lnSpc>
              <a:spcBef>
                <a:spcPts val="0"/>
              </a:spcBef>
            </a:pPr>
            <a:r>
              <a:rPr lang="en-US" sz="1050">
                <a:effectLst/>
                <a:latin typeface="Calibri" panose="020F0502020204030204" pitchFamily="34" charset="0"/>
                <a:ea typeface="Calibri" panose="020F0502020204030204" pitchFamily="34" charset="0"/>
                <a:cs typeface="Times New Roman" panose="02020603050405020304" pitchFamily="18" charset="0"/>
              </a:rPr>
              <a:t>HIV and TB Fact Info  </a:t>
            </a:r>
            <a:r>
              <a:rPr lang="en-US" sz="105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https://www.health.state.mn.us/diseases/hiv/hcp/hivandtb.html</a:t>
            </a:r>
            <a:r>
              <a:rPr lang="en-US" sz="105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60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UCSF Compendium of State HIV Laws Quick Reference </a:t>
            </a:r>
            <a:r>
              <a:rPr lang="en-US" sz="12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https://nccc.ucsf.edu/wp-content/uploads/2014/03/State_HIV_Testing_Laws_Quick_Reference.</a:t>
            </a:r>
            <a:r>
              <a:rPr lang="en-US" sz="1200" u="sng">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pdf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n-US" sz="1200">
                <a:effectLst/>
                <a:ea typeface="Calibri" panose="020F0502020204030204" pitchFamily="34" charset="0"/>
                <a:cs typeface="Times New Roman" panose="02020603050405020304" pitchFamily="18" charset="0"/>
              </a:rPr>
              <a:t>How Should Physicians Respond if Patient HIV Denial Could Exacerbate Racial  Health Inequities? </a:t>
            </a:r>
            <a:r>
              <a:rPr lang="en-US" sz="1200" i="1">
                <a:solidFill>
                  <a:srgbClr val="414042"/>
                </a:solidFill>
                <a:effectLst/>
                <a:ea typeface="Calibri" panose="020F0502020204030204" pitchFamily="34" charset="0"/>
                <a:cs typeface="Times New Roman" panose="02020603050405020304" pitchFamily="18" charset="0"/>
              </a:rPr>
              <a:t>AMA J Ethics.</a:t>
            </a:r>
            <a:r>
              <a:rPr lang="en-US" sz="1200">
                <a:solidFill>
                  <a:srgbClr val="414042"/>
                </a:solidFill>
                <a:effectLst/>
                <a:ea typeface="Calibri" panose="020F0502020204030204" pitchFamily="34" charset="0"/>
                <a:cs typeface="Times New Roman" panose="02020603050405020304" pitchFamily="18" charset="0"/>
              </a:rPr>
              <a:t> 2021;23(5):E382-387. </a:t>
            </a:r>
            <a:r>
              <a:rPr lang="en-US" sz="1200" err="1">
                <a:solidFill>
                  <a:srgbClr val="414042"/>
                </a:solidFill>
                <a:effectLst/>
                <a:ea typeface="Calibri" panose="020F0502020204030204" pitchFamily="34" charset="0"/>
                <a:cs typeface="Times New Roman" panose="02020603050405020304" pitchFamily="18" charset="0"/>
              </a:rPr>
              <a:t>doi</a:t>
            </a:r>
            <a:r>
              <a:rPr lang="en-US" sz="1200">
                <a:solidFill>
                  <a:srgbClr val="414042"/>
                </a:solidFill>
                <a:effectLst/>
                <a:ea typeface="Calibri" panose="020F0502020204030204" pitchFamily="34" charset="0"/>
                <a:cs typeface="Times New Roman" panose="02020603050405020304" pitchFamily="18" charset="0"/>
              </a:rPr>
              <a:t>: 10.1001/amajethics.2021.382.  </a:t>
            </a:r>
            <a:r>
              <a:rPr lang="en-US" sz="1200" u="sng">
                <a:solidFill>
                  <a:srgbClr val="0563C1"/>
                </a:solidFill>
                <a:effectLst/>
                <a:ea typeface="Calibri" panose="020F0502020204030204" pitchFamily="34" charset="0"/>
                <a:cs typeface="Times New Roman" panose="02020603050405020304" pitchFamily="18" charset="0"/>
                <a:hlinkClick r:id="rId12"/>
              </a:rPr>
              <a:t>https://journalofethics.ama-assn.org/article/how-should-clinicians-respond-if-patient-hiv-denial-could-exacerbate-racial-health-inequities/2021-05</a:t>
            </a:r>
            <a:endParaRPr lang="en-US" sz="1200">
              <a:effectLst/>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Aft>
                <a:spcPts val="600"/>
              </a:spcAft>
              <a:buNone/>
            </a:pPr>
            <a:endParaRPr lang="en-US" sz="1200">
              <a:sym typeface="Wingdings" panose="05000000000000000000" pitchFamily="2" charset="2"/>
            </a:endParaRPr>
          </a:p>
        </p:txBody>
      </p:sp>
      <p:cxnSp>
        <p:nvCxnSpPr>
          <p:cNvPr id="19" name="Straight Connector 18">
            <a:extLst>
              <a:ext uri="{FF2B5EF4-FFF2-40B4-BE49-F238E27FC236}">
                <a16:creationId xmlns:a16="http://schemas.microsoft.com/office/drawing/2014/main" id="{6987587B-0522-4E78-83D5-917773A031E6}"/>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806C317-0D5C-4F5B-B16E-DBBEE0B71853}"/>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References: Ethics and Legal</a:t>
            </a:r>
          </a:p>
        </p:txBody>
      </p:sp>
      <p:sp>
        <p:nvSpPr>
          <p:cNvPr id="8" name="Google Shape;227;p32">
            <a:extLst>
              <a:ext uri="{FF2B5EF4-FFF2-40B4-BE49-F238E27FC236}">
                <a16:creationId xmlns:a16="http://schemas.microsoft.com/office/drawing/2014/main" id="{D4122D21-CD63-4AC7-9678-3F1938EEC02B}"/>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88</a:t>
            </a:fld>
            <a:endParaRPr/>
          </a:p>
        </p:txBody>
      </p:sp>
      <p:pic>
        <p:nvPicPr>
          <p:cNvPr id="12" name="Google Shape;99;p16">
            <a:extLst>
              <a:ext uri="{FF2B5EF4-FFF2-40B4-BE49-F238E27FC236}">
                <a16:creationId xmlns:a16="http://schemas.microsoft.com/office/drawing/2014/main" id="{8274C3F0-68A9-4DFB-9D67-12CDFA7A865A}"/>
              </a:ext>
            </a:extLst>
          </p:cNvPr>
          <p:cNvPicPr preferRelativeResize="0">
            <a:picLocks noChangeAspect="1"/>
          </p:cNvPicPr>
          <p:nvPr/>
        </p:nvPicPr>
        <p:blipFill rotWithShape="1">
          <a:blip r:embed="rId13">
            <a:alphaModFix/>
          </a:blip>
          <a:srcRect l="2500" r="4583"/>
          <a:stretch/>
        </p:blipFill>
        <p:spPr>
          <a:xfrm>
            <a:off x="164382" y="4749327"/>
            <a:ext cx="2389585" cy="197326"/>
          </a:xfrm>
          <a:prstGeom prst="rect">
            <a:avLst/>
          </a:prstGeom>
          <a:noFill/>
          <a:ln>
            <a:noFill/>
          </a:ln>
        </p:spPr>
      </p:pic>
      <p:sp>
        <p:nvSpPr>
          <p:cNvPr id="15" name="Rectangle 14">
            <a:extLst>
              <a:ext uri="{FF2B5EF4-FFF2-40B4-BE49-F238E27FC236}">
                <a16:creationId xmlns:a16="http://schemas.microsoft.com/office/drawing/2014/main" id="{510C49AC-3B98-4E81-804D-1FA9823FF53C}"/>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991327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ABD5FED-2C22-4828-9265-8C7E6B7921CC}"/>
              </a:ext>
            </a:extLst>
          </p:cNvPr>
          <p:cNvSpPr>
            <a:spLocks noGrp="1"/>
          </p:cNvSpPr>
          <p:nvPr>
            <p:ph idx="1"/>
          </p:nvPr>
        </p:nvSpPr>
        <p:spPr>
          <a:xfrm>
            <a:off x="386957" y="727304"/>
            <a:ext cx="5883852" cy="3039016"/>
          </a:xfrm>
        </p:spPr>
        <p:txBody>
          <a:bodyPr>
            <a:noAutofit/>
          </a:bodyPr>
          <a:lstStyle/>
          <a:p>
            <a:r>
              <a:rPr lang="en-US" sz="1100">
                <a:solidFill>
                  <a:srgbClr val="000000"/>
                </a:solidFill>
              </a:rPr>
              <a:t>HRSA Information about Ryan White Programs: </a:t>
            </a:r>
            <a:r>
              <a:rPr lang="en-US" sz="1100">
                <a:solidFill>
                  <a:srgbClr val="000000"/>
                </a:solidFill>
                <a:hlinkClick r:id="rId3"/>
              </a:rPr>
              <a:t>https://hab.hrsa.gov/about-ryan-white-hivaids-program/about-ryan-white-hivaids-program</a:t>
            </a:r>
            <a:endParaRPr lang="en-US" sz="1100">
              <a:solidFill>
                <a:srgbClr val="000000"/>
              </a:solidFill>
            </a:endParaRPr>
          </a:p>
          <a:p>
            <a:r>
              <a:rPr lang="en-US" sz="1100">
                <a:solidFill>
                  <a:srgbClr val="000000"/>
                </a:solidFill>
              </a:rPr>
              <a:t>CDC Information on Ending the HIV Epidemic in the US: </a:t>
            </a:r>
            <a:r>
              <a:rPr lang="en-US" sz="1100">
                <a:solidFill>
                  <a:srgbClr val="000000"/>
                </a:solidFill>
                <a:hlinkClick r:id="rId4"/>
              </a:rPr>
              <a:t>https://www.cdc.gov/endhiv/index.html</a:t>
            </a:r>
            <a:endParaRPr lang="en-US" sz="1100">
              <a:solidFill>
                <a:srgbClr val="000000"/>
              </a:solidFill>
            </a:endParaRPr>
          </a:p>
          <a:p>
            <a:r>
              <a:rPr lang="en-US" sz="1100">
                <a:solidFill>
                  <a:srgbClr val="000000"/>
                </a:solidFill>
              </a:rPr>
              <a:t>MN Department of Health End HIV MN Resources: </a:t>
            </a:r>
            <a:r>
              <a:rPr lang="en-US" sz="1100">
                <a:solidFill>
                  <a:srgbClr val="000000"/>
                </a:solidFill>
                <a:hlinkClick r:id="rId5"/>
              </a:rPr>
              <a:t>https://www.health.state.mn.us/endhivmn#:~:text=END%20HIV%20MN%20will%20address,for%20people%20living%20with%20HIV</a:t>
            </a:r>
            <a:endParaRPr lang="en-US" sz="1100">
              <a:solidFill>
                <a:srgbClr val="000000"/>
              </a:solidFill>
            </a:endParaRPr>
          </a:p>
          <a:p>
            <a:r>
              <a:rPr lang="en-US" sz="1100">
                <a:solidFill>
                  <a:srgbClr val="000000"/>
                </a:solidFill>
              </a:rPr>
              <a:t>CDC Ending the HIV Epidemic Funding Announcement: </a:t>
            </a:r>
            <a:r>
              <a:rPr lang="en-US" sz="1100">
                <a:solidFill>
                  <a:srgbClr val="000000"/>
                </a:solidFill>
                <a:hlinkClick r:id="rId6"/>
              </a:rPr>
              <a:t>https://www.cdc.gov/nchhstp/newsroom/2021/ehe-funding.html</a:t>
            </a:r>
            <a:endParaRPr lang="en-US" sz="1100">
              <a:solidFill>
                <a:srgbClr val="000000"/>
              </a:solidFill>
            </a:endParaRPr>
          </a:p>
          <a:p>
            <a:endParaRPr lang="en-US" sz="1100">
              <a:solidFill>
                <a:srgbClr val="000000"/>
              </a:solidFill>
            </a:endParaRPr>
          </a:p>
          <a:p>
            <a:endParaRPr lang="en-US" sz="1100">
              <a:solidFill>
                <a:srgbClr val="000000"/>
              </a:solidFill>
            </a:endParaRPr>
          </a:p>
          <a:p>
            <a:endParaRPr lang="en-US" sz="1100" b="0" i="0">
              <a:solidFill>
                <a:srgbClr val="000000"/>
              </a:solidFill>
              <a:effectLst/>
            </a:endParaRPr>
          </a:p>
          <a:p>
            <a:pPr>
              <a:lnSpc>
                <a:spcPct val="100000"/>
              </a:lnSpc>
            </a:pPr>
            <a:endParaRPr lang="en-US" sz="1100">
              <a:sym typeface="Wingdings" panose="05000000000000000000" pitchFamily="2" charset="2"/>
            </a:endParaRPr>
          </a:p>
        </p:txBody>
      </p:sp>
      <p:cxnSp>
        <p:nvCxnSpPr>
          <p:cNvPr id="19" name="Straight Connector 18">
            <a:extLst>
              <a:ext uri="{FF2B5EF4-FFF2-40B4-BE49-F238E27FC236}">
                <a16:creationId xmlns:a16="http://schemas.microsoft.com/office/drawing/2014/main" id="{6987587B-0522-4E78-83D5-917773A031E6}"/>
              </a:ext>
            </a:extLst>
          </p:cNvPr>
          <p:cNvCxnSpPr>
            <a:cxnSpLocks/>
          </p:cNvCxnSpPr>
          <p:nvPr/>
        </p:nvCxnSpPr>
        <p:spPr>
          <a:xfrm>
            <a:off x="0" y="489449"/>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2C03FE6-439A-4758-AC3C-1EC526A57E69}"/>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References: Funding and Policy</a:t>
            </a:r>
          </a:p>
        </p:txBody>
      </p:sp>
      <p:sp>
        <p:nvSpPr>
          <p:cNvPr id="8" name="Google Shape;227;p32">
            <a:extLst>
              <a:ext uri="{FF2B5EF4-FFF2-40B4-BE49-F238E27FC236}">
                <a16:creationId xmlns:a16="http://schemas.microsoft.com/office/drawing/2014/main" id="{0A0FC5AD-D127-44C4-95CE-4A65564A4A48}"/>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89</a:t>
            </a:fld>
            <a:endParaRPr/>
          </a:p>
        </p:txBody>
      </p:sp>
      <p:pic>
        <p:nvPicPr>
          <p:cNvPr id="10" name="Google Shape;99;p16">
            <a:extLst>
              <a:ext uri="{FF2B5EF4-FFF2-40B4-BE49-F238E27FC236}">
                <a16:creationId xmlns:a16="http://schemas.microsoft.com/office/drawing/2014/main" id="{46C2E65F-7128-4C2C-8AFD-E96F26C502B2}"/>
              </a:ext>
            </a:extLst>
          </p:cNvPr>
          <p:cNvPicPr preferRelativeResize="0">
            <a:picLocks noChangeAspect="1"/>
          </p:cNvPicPr>
          <p:nvPr/>
        </p:nvPicPr>
        <p:blipFill rotWithShape="1">
          <a:blip r:embed="rId7">
            <a:alphaModFix/>
          </a:blip>
          <a:srcRect l="2500" r="4583"/>
          <a:stretch/>
        </p:blipFill>
        <p:spPr>
          <a:xfrm>
            <a:off x="164382" y="4749327"/>
            <a:ext cx="2389585" cy="197326"/>
          </a:xfrm>
          <a:prstGeom prst="rect">
            <a:avLst/>
          </a:prstGeom>
          <a:noFill/>
          <a:ln>
            <a:noFill/>
          </a:ln>
        </p:spPr>
      </p:pic>
      <p:sp>
        <p:nvSpPr>
          <p:cNvPr id="12" name="Rectangle 11">
            <a:extLst>
              <a:ext uri="{FF2B5EF4-FFF2-40B4-BE49-F238E27FC236}">
                <a16:creationId xmlns:a16="http://schemas.microsoft.com/office/drawing/2014/main" id="{06DCC590-4319-46C2-BA69-9286950F5184}"/>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2775946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7020"/>
            <a:ext cx="6857999" cy="3280597"/>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88540" y="-1805881"/>
            <a:ext cx="3280918" cy="685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16817" y="-1677606"/>
            <a:ext cx="3280596" cy="660176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018"/>
            <a:ext cx="4805147" cy="3280595"/>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3344305" y="-774039"/>
            <a:ext cx="2806958" cy="3329348"/>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0D8E195C-6435-EE49-A793-2E9AD0066966}"/>
              </a:ext>
            </a:extLst>
          </p:cNvPr>
          <p:cNvSpPr>
            <a:spLocks noGrp="1"/>
          </p:cNvSpPr>
          <p:nvPr>
            <p:ph type="ctrTitle"/>
          </p:nvPr>
        </p:nvSpPr>
        <p:spPr>
          <a:xfrm>
            <a:off x="164382" y="93727"/>
            <a:ext cx="6521538" cy="2808060"/>
          </a:xfrm>
        </p:spPr>
        <p:txBody>
          <a:bodyPr anchor="b">
            <a:noAutofit/>
          </a:bodyPr>
          <a:lstStyle/>
          <a:p>
            <a:r>
              <a:rPr lang="en-US" sz="3600" i="1">
                <a:solidFill>
                  <a:schemeClr val="bg1"/>
                </a:solidFill>
              </a:rPr>
              <a:t>Understanding HIV Risk Reduction, SUD Harm Reduction, Ethical and Legal Issues, Funding and Policy Considerations, HIV and Stigma, and Motivational Interviewing</a:t>
            </a:r>
            <a:endParaRPr lang="en-US" sz="2000" i="1">
              <a:solidFill>
                <a:schemeClr val="bg1"/>
              </a:solidFill>
            </a:endParaRPr>
          </a:p>
        </p:txBody>
      </p:sp>
      <p:pic>
        <p:nvPicPr>
          <p:cNvPr id="10" name="Google Shape;99;p16">
            <a:extLst>
              <a:ext uri="{FF2B5EF4-FFF2-40B4-BE49-F238E27FC236}">
                <a16:creationId xmlns:a16="http://schemas.microsoft.com/office/drawing/2014/main" id="{ED727303-D36C-4D39-AE45-BCF8088F60B0}"/>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12" name="TextBox 11">
            <a:extLst>
              <a:ext uri="{FF2B5EF4-FFF2-40B4-BE49-F238E27FC236}">
                <a16:creationId xmlns:a16="http://schemas.microsoft.com/office/drawing/2014/main" id="{E9C96795-E793-4A4A-A9AD-62A199A31B6D}"/>
              </a:ext>
            </a:extLst>
          </p:cNvPr>
          <p:cNvSpPr txBox="1"/>
          <p:nvPr/>
        </p:nvSpPr>
        <p:spPr>
          <a:xfrm>
            <a:off x="1714499" y="3711262"/>
            <a:ext cx="3429000" cy="507831"/>
          </a:xfrm>
          <a:prstGeom prst="rect">
            <a:avLst/>
          </a:prstGeom>
          <a:noFill/>
        </p:spPr>
        <p:txBody>
          <a:bodyPr wrap="square">
            <a:spAutoFit/>
          </a:bodyPr>
          <a:lstStyle/>
          <a:p>
            <a:pPr algn="ctr" defTabSz="342900">
              <a:buClrTx/>
            </a:pPr>
            <a:r>
              <a:rPr lang="en-US" sz="2700" kern="1200">
                <a:solidFill>
                  <a:srgbClr val="4472C4"/>
                </a:solidFill>
                <a:latin typeface="Calibri" panose="020F0502020204030204"/>
                <a:ea typeface="+mn-ea"/>
                <a:cs typeface="+mn-cs"/>
              </a:rPr>
              <a:t>Let’s begin!</a:t>
            </a:r>
          </a:p>
        </p:txBody>
      </p:sp>
    </p:spTree>
    <p:extLst>
      <p:ext uri="{BB962C8B-B14F-4D97-AF65-F5344CB8AC3E}">
        <p14:creationId xmlns:p14="http://schemas.microsoft.com/office/powerpoint/2010/main" val="83391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5" name="Rectangle 4"/>
          <p:cNvSpPr/>
          <p:nvPr/>
        </p:nvSpPr>
        <p:spPr>
          <a:xfrm>
            <a:off x="-2" y="0"/>
            <a:ext cx="6858000" cy="5143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p:cNvSpPr txBox="1"/>
          <p:nvPr/>
        </p:nvSpPr>
        <p:spPr>
          <a:xfrm>
            <a:off x="0" y="1835346"/>
            <a:ext cx="6858001" cy="556563"/>
          </a:xfrm>
          <a:prstGeom prst="rect">
            <a:avLst/>
          </a:prstGeom>
          <a:noFill/>
        </p:spPr>
        <p:txBody>
          <a:bodyPr wrap="square" lIns="68580" tIns="34290" rIns="68580" bIns="34290" rtlCol="0" anchor="t">
            <a:spAutoFit/>
          </a:bodyPr>
          <a:lstStyle/>
          <a:p>
            <a:pPr algn="ctr">
              <a:lnSpc>
                <a:spcPts val="3750"/>
              </a:lnSpc>
            </a:pPr>
            <a:r>
              <a:rPr lang="en-US" sz="4050" b="1" cap="all">
                <a:solidFill>
                  <a:schemeClr val="bg1"/>
                </a:solidFill>
                <a:ea typeface="Arial Black" charset="0"/>
                <a:cs typeface="Arial Black" charset="0"/>
              </a:rPr>
              <a:t>QUESTIONS?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85" y="4611134"/>
            <a:ext cx="6400141" cy="233009"/>
          </a:xfrm>
          <a:prstGeom prst="rect">
            <a:avLst/>
          </a:prstGeom>
        </p:spPr>
      </p:pic>
      <p:cxnSp>
        <p:nvCxnSpPr>
          <p:cNvPr id="12" name="Straight Connector 11"/>
          <p:cNvCxnSpPr/>
          <p:nvPr/>
        </p:nvCxnSpPr>
        <p:spPr>
          <a:xfrm>
            <a:off x="-1" y="4394837"/>
            <a:ext cx="6934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4411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022351-93C1-4AC0-8496-E5C2A75CE207}"/>
              </a:ext>
            </a:extLst>
          </p:cNvPr>
          <p:cNvSpPr>
            <a:spLocks noGrp="1"/>
          </p:cNvSpPr>
          <p:nvPr>
            <p:ph idx="1"/>
          </p:nvPr>
        </p:nvSpPr>
        <p:spPr>
          <a:xfrm>
            <a:off x="368947" y="689535"/>
            <a:ext cx="5915025" cy="3969317"/>
          </a:xfrm>
        </p:spPr>
        <p:txBody>
          <a:bodyPr vert="horz" lIns="68580" tIns="34290" rIns="68580" bIns="34290" rtlCol="0" anchor="t">
            <a:normAutofit/>
          </a:bodyPr>
          <a:lstStyle/>
          <a:p>
            <a:endParaRPr lang="en-US" sz="1500"/>
          </a:p>
          <a:p>
            <a:r>
              <a:rPr lang="en-US" sz="1500"/>
              <a:t>Join us for </a:t>
            </a:r>
            <a:r>
              <a:rPr lang="en-US" sz="1500" b="1"/>
              <a:t>Session 4 next Wednesday!</a:t>
            </a:r>
          </a:p>
          <a:p>
            <a:pPr marL="0" indent="0">
              <a:buNone/>
            </a:pPr>
            <a:endParaRPr lang="en-US" sz="1500">
              <a:cs typeface="Calibri" panose="020F0502020204030204"/>
            </a:endParaRPr>
          </a:p>
          <a:p>
            <a:r>
              <a:rPr lang="en-US" sz="1500">
                <a:cs typeface="Calibri" panose="020F0502020204030204"/>
              </a:rPr>
              <a:t>Your registration should have included a reoccurring calendar invite for all four sessions</a:t>
            </a:r>
          </a:p>
          <a:p>
            <a:pPr marL="0" indent="0">
              <a:buNone/>
            </a:pPr>
            <a:endParaRPr lang="en-US" sz="1500">
              <a:cs typeface="Calibri" panose="020F0502020204030204"/>
            </a:endParaRPr>
          </a:p>
          <a:p>
            <a:r>
              <a:rPr lang="en-US" sz="1500" b="1" u="sng"/>
              <a:t>Please complete the evaluation and post-test for this session that will be sent out after via email (evaluations must be completed for those seeking CEU/CME credits). </a:t>
            </a:r>
          </a:p>
          <a:p>
            <a:pPr marL="0" indent="0">
              <a:buNone/>
            </a:pPr>
            <a:endParaRPr lang="en-US" sz="1350" b="1" u="sng"/>
          </a:p>
          <a:p>
            <a:pPr marL="0" indent="0" algn="ctr">
              <a:buNone/>
            </a:pPr>
            <a:endParaRPr lang="en-US" sz="1500"/>
          </a:p>
          <a:p>
            <a:pPr marL="0" indent="0" algn="ctr">
              <a:buNone/>
            </a:pPr>
            <a:endParaRPr lang="en-US" sz="1500"/>
          </a:p>
          <a:p>
            <a:pPr marL="0" indent="0" algn="ctr">
              <a:buNone/>
            </a:pPr>
            <a:r>
              <a:rPr lang="en-US" sz="1500"/>
              <a:t>Follow-up questions?</a:t>
            </a:r>
          </a:p>
          <a:p>
            <a:pPr marL="0" indent="0" algn="ctr">
              <a:buNone/>
            </a:pPr>
            <a:r>
              <a:rPr lang="en-US" sz="1500"/>
              <a:t>Cami McIntire: </a:t>
            </a:r>
            <a:r>
              <a:rPr lang="en-US" sz="1600">
                <a:cs typeface="Calibri"/>
              </a:rPr>
              <a:t>cmcintire@healthmanagement.com</a:t>
            </a:r>
            <a:endParaRPr lang="en-US" sz="1350">
              <a:cs typeface="Calibri"/>
            </a:endParaRPr>
          </a:p>
        </p:txBody>
      </p:sp>
      <p:cxnSp>
        <p:nvCxnSpPr>
          <p:cNvPr id="10" name="Straight Connector 9">
            <a:extLst>
              <a:ext uri="{FF2B5EF4-FFF2-40B4-BE49-F238E27FC236}">
                <a16:creationId xmlns:a16="http://schemas.microsoft.com/office/drawing/2014/main" id="{ECA757A3-1CA6-46EA-A0F3-D0D995B6C426}"/>
              </a:ext>
            </a:extLst>
          </p:cNvPr>
          <p:cNvCxnSpPr/>
          <p:nvPr/>
        </p:nvCxnSpPr>
        <p:spPr>
          <a:xfrm>
            <a:off x="0" y="548640"/>
            <a:ext cx="6858000" cy="0"/>
          </a:xfrm>
          <a:prstGeom prst="line">
            <a:avLst/>
          </a:prstGeom>
          <a:ln w="22225">
            <a:solidFill>
              <a:schemeClr val="tx1">
                <a:alpha val="12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25C96BE-31E6-47E6-90BB-EE04CADE2184}"/>
              </a:ext>
            </a:extLst>
          </p:cNvPr>
          <p:cNvSpPr txBox="1">
            <a:spLocks/>
          </p:cNvSpPr>
          <p:nvPr/>
        </p:nvSpPr>
        <p:spPr>
          <a:xfrm>
            <a:off x="0" y="84690"/>
            <a:ext cx="5915025" cy="435494"/>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70C0"/>
                </a:solidFill>
              </a:rPr>
              <a:t>Next Steps</a:t>
            </a:r>
          </a:p>
        </p:txBody>
      </p:sp>
      <p:sp>
        <p:nvSpPr>
          <p:cNvPr id="9" name="Google Shape;227;p32">
            <a:extLst>
              <a:ext uri="{FF2B5EF4-FFF2-40B4-BE49-F238E27FC236}">
                <a16:creationId xmlns:a16="http://schemas.microsoft.com/office/drawing/2014/main" id="{C02F1C3D-7DF7-492F-8620-83A38DDFBCFB}"/>
              </a:ext>
            </a:extLst>
          </p:cNvPr>
          <p:cNvSpPr txBox="1">
            <a:spLocks noGrp="1"/>
          </p:cNvSpPr>
          <p:nvPr>
            <p:ph type="sldNum" sz="quarter" idx="12"/>
          </p:nvPr>
        </p:nvSpPr>
        <p:spPr>
          <a:xfrm>
            <a:off x="4809843" y="4767264"/>
            <a:ext cx="1543050" cy="273844"/>
          </a:xfrm>
          <a:prstGeom prst="rect">
            <a:avLst/>
          </a:prstGeom>
        </p:spPr>
        <p:txBody>
          <a:bodyPr spcFirstLastPara="1" wrap="square" lIns="51427" tIns="25706" rIns="51427" bIns="25706" anchor="ctr" anchorCtr="0">
            <a:noAutofit/>
          </a:bodyPr>
          <a:lstStyle/>
          <a:p>
            <a:pPr algn="r"/>
            <a:fld id="{00000000-1234-1234-1234-123412341234}" type="slidenum">
              <a:rPr lang="en-US"/>
              <a:pPr algn="r"/>
              <a:t>91</a:t>
            </a:fld>
            <a:endParaRPr/>
          </a:p>
        </p:txBody>
      </p:sp>
      <p:pic>
        <p:nvPicPr>
          <p:cNvPr id="13" name="Google Shape;99;p16">
            <a:extLst>
              <a:ext uri="{FF2B5EF4-FFF2-40B4-BE49-F238E27FC236}">
                <a16:creationId xmlns:a16="http://schemas.microsoft.com/office/drawing/2014/main" id="{57AB325B-EDA2-49FC-9013-079A86E57E69}"/>
              </a:ext>
            </a:extLst>
          </p:cNvPr>
          <p:cNvPicPr preferRelativeResize="0">
            <a:picLocks noChangeAspect="1"/>
          </p:cNvPicPr>
          <p:nvPr/>
        </p:nvPicPr>
        <p:blipFill rotWithShape="1">
          <a:blip r:embed="rId2">
            <a:alphaModFix/>
          </a:blip>
          <a:srcRect l="2500" r="4583"/>
          <a:stretch/>
        </p:blipFill>
        <p:spPr>
          <a:xfrm>
            <a:off x="164382" y="4749327"/>
            <a:ext cx="2389585" cy="197326"/>
          </a:xfrm>
          <a:prstGeom prst="rect">
            <a:avLst/>
          </a:prstGeom>
          <a:noFill/>
          <a:ln>
            <a:noFill/>
          </a:ln>
        </p:spPr>
      </p:pic>
      <p:sp>
        <p:nvSpPr>
          <p:cNvPr id="14" name="Rectangle 13">
            <a:extLst>
              <a:ext uri="{FF2B5EF4-FFF2-40B4-BE49-F238E27FC236}">
                <a16:creationId xmlns:a16="http://schemas.microsoft.com/office/drawing/2014/main" id="{B4008C8A-141B-41A8-A7AB-610D22E46B6C}"/>
              </a:ext>
            </a:extLst>
          </p:cNvPr>
          <p:cNvSpPr/>
          <p:nvPr/>
        </p:nvSpPr>
        <p:spPr>
          <a:xfrm>
            <a:off x="3326459" y="4764895"/>
            <a:ext cx="2952392" cy="170175"/>
          </a:xfrm>
          <a:prstGeom prst="rect">
            <a:avLst/>
          </a:prstGeom>
        </p:spPr>
        <p:txBody>
          <a:bodyPr wrap="square">
            <a:spAutoFit/>
          </a:bodyPr>
          <a:lstStyle/>
          <a:p>
            <a:pPr defTabSz="514350">
              <a:defRPr/>
            </a:pPr>
            <a:r>
              <a:rPr lang="en-US" sz="506">
                <a:solidFill>
                  <a:srgbClr val="E7E6E6">
                    <a:lumMod val="75000"/>
                  </a:srgbClr>
                </a:solidFill>
                <a:latin typeface="Calibri" panose="020F0502020204030204" pitchFamily="34" charset="0"/>
              </a:rPr>
              <a:t>Copyright © 2021 Health Management Associates, Inc. All rights reserved. </a:t>
            </a:r>
            <a:endParaRPr lang="en-US" sz="506">
              <a:solidFill>
                <a:srgbClr val="E7E6E6">
                  <a:lumMod val="75000"/>
                </a:srgbClr>
              </a:solidFill>
              <a:latin typeface="Calibri" panose="020F0502020204030204"/>
            </a:endParaRPr>
          </a:p>
        </p:txBody>
      </p:sp>
    </p:spTree>
    <p:extLst>
      <p:ext uri="{BB962C8B-B14F-4D97-AF65-F5344CB8AC3E}">
        <p14:creationId xmlns:p14="http://schemas.microsoft.com/office/powerpoint/2010/main" val="159379881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626A738B1D1C46957DD4BF613698CB" ma:contentTypeVersion="8" ma:contentTypeDescription="Create a new document." ma:contentTypeScope="" ma:versionID="1c124ec5cbec114fac650d7645adfead">
  <xsd:schema xmlns:xsd="http://www.w3.org/2001/XMLSchema" xmlns:xs="http://www.w3.org/2001/XMLSchema" xmlns:p="http://schemas.microsoft.com/office/2006/metadata/properties" xmlns:ns2="e694d3a4-569b-4e43-9a34-0d074982476c" targetNamespace="http://schemas.microsoft.com/office/2006/metadata/properties" ma:root="true" ma:fieldsID="9398be356a3859d35f4a0e264fb9f597" ns2:_="">
    <xsd:import namespace="e694d3a4-569b-4e43-9a34-0d07498247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4d3a4-569b-4e43-9a34-0d07498247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AFDB6A-02C7-4966-80AF-65245578CED6}">
  <ds:schemaRefs>
    <ds:schemaRef ds:uri="http://schemas.microsoft.com/sharepoint/v3/contenttype/forms"/>
  </ds:schemaRefs>
</ds:datastoreItem>
</file>

<file path=customXml/itemProps2.xml><?xml version="1.0" encoding="utf-8"?>
<ds:datastoreItem xmlns:ds="http://schemas.openxmlformats.org/officeDocument/2006/customXml" ds:itemID="{D0DCFB46-32E9-47B0-84C7-0077DFEA7122}">
  <ds:schemaRefs>
    <ds:schemaRef ds:uri="e694d3a4-569b-4e43-9a34-0d07498247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51DFC3-B393-4519-9FF6-C66C68FF693B}">
  <ds:schemaRef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schemas.openxmlformats.org/package/2006/metadata/core-properties"/>
    <ds:schemaRef ds:uri="e694d3a4-569b-4e43-9a34-0d074982476c"/>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10931</Words>
  <Application>Microsoft Office PowerPoint</Application>
  <PresentationFormat>Custom</PresentationFormat>
  <Paragraphs>944</Paragraphs>
  <Slides>91</Slides>
  <Notes>68</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91</vt:i4>
      </vt:variant>
    </vt:vector>
  </HeadingPairs>
  <TitlesOfParts>
    <vt:vector size="114" baseType="lpstr">
      <vt:lpstr>Arial</vt:lpstr>
      <vt:lpstr>Cali'</vt:lpstr>
      <vt:lpstr>Calibri</vt:lpstr>
      <vt:lpstr>Calibri Light</vt:lpstr>
      <vt:lpstr>Courier New</vt:lpstr>
      <vt:lpstr>Cutive</vt:lpstr>
      <vt:lpstr>Impact</vt:lpstr>
      <vt:lpstr>Noto Sans Symbols</vt:lpstr>
      <vt:lpstr>Open Sans</vt:lpstr>
      <vt:lpstr>PT Sans</vt:lpstr>
      <vt:lpstr>Raleway</vt:lpstr>
      <vt:lpstr>Roboto</vt:lpstr>
      <vt:lpstr>Segoe UI</vt:lpstr>
      <vt:lpstr>Source Sans Pro</vt:lpstr>
      <vt:lpstr>Tahoma</vt:lpstr>
      <vt:lpstr>times new roman</vt:lpstr>
      <vt:lpstr>times new roman</vt:lpstr>
      <vt:lpstr>Wingdings</vt:lpstr>
      <vt:lpstr>Simple Light</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Disclosures </vt:lpstr>
      <vt:lpstr>Agenda for Webinar Series</vt:lpstr>
      <vt:lpstr>Understanding HIV Risk Reduction, SUD Harm Reduction, Ethical and Legal Issues, Funding and Policy Considerations, HIV and Stigma, and Motivational Interviewing</vt:lpstr>
      <vt:lpstr>PowerPoint Presentation</vt:lpstr>
      <vt:lpstr>PowerPoint Presentation</vt:lpstr>
      <vt:lpstr>Common Acronyms (revisited)</vt:lpstr>
      <vt:lpstr>HIV Risk Reduction</vt:lpstr>
      <vt:lpstr>PowerPoint Presentation</vt:lpstr>
      <vt:lpstr>Definitions</vt:lpstr>
      <vt:lpstr>PowerPoint Presentation</vt:lpstr>
      <vt:lpstr>PowerPoint Presentation</vt:lpstr>
      <vt:lpstr>PowerPoint Presentation</vt:lpstr>
      <vt:lpstr>SUD Harm Reduction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 and Substance Use Stigma, Motivational Interviewing</vt:lpstr>
      <vt:lpstr>PowerPoint Presentation</vt:lpstr>
      <vt:lpstr>PowerPoint Presentation</vt:lpstr>
      <vt:lpstr>How do we define stigma?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Stretching and Grounding</vt:lpstr>
      <vt:lpstr>PowerPoint Presentation</vt:lpstr>
      <vt:lpstr>PowerPoint Presentation</vt:lpstr>
      <vt:lpstr>PowerPoint Presentation</vt:lpstr>
      <vt:lpstr>PowerPoint Presentation</vt:lpstr>
      <vt:lpstr>PowerPoint Presentation</vt:lpstr>
      <vt:lpstr>Spirit of MI</vt:lpstr>
      <vt:lpstr>PowerPoint Presentation</vt:lpstr>
      <vt:lpstr>PowerPoint Presentation</vt:lpstr>
      <vt:lpstr>PowerPoint Presentation</vt:lpstr>
      <vt:lpstr>Open or closed?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80/20</vt:lpstr>
      <vt:lpstr>PowerPoint Presentation</vt:lpstr>
      <vt:lpstr>PowerPoint Presentation</vt:lpstr>
      <vt:lpstr>PowerPoint Presentation</vt:lpstr>
      <vt:lpstr>PowerPoint Presentation</vt:lpstr>
      <vt:lpstr>5-minute stretch break!</vt:lpstr>
      <vt:lpstr>Ethical and Legal Issues, Funding and Policy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Risk Reduction and SUD Harm Reduction</dc:title>
  <dc:creator>Claudia Figallo</dc:creator>
  <cp:lastModifiedBy>Charles Robbins</cp:lastModifiedBy>
  <cp:revision>1</cp:revision>
  <cp:lastPrinted>2021-10-20T14:34:34Z</cp:lastPrinted>
  <dcterms:modified xsi:type="dcterms:W3CDTF">2021-10-27T12:45:48Z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0x01010000626A738B1D1C46957DD4BF613698CB</vt:lpwstr>
  </property>
</Properties>
</file>